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35" r:id="rId4"/>
    <p:sldMasterId id="214748373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Lst>
  <p:sldSz cy="5143500" cx="9144000"/>
  <p:notesSz cx="6858000" cy="9144000"/>
  <p:embeddedFontLst>
    <p:embeddedFont>
      <p:font typeface="Roboto"/>
      <p:regular r:id="rId61"/>
      <p:bold r:id="rId62"/>
      <p:italic r:id="rId63"/>
      <p:boldItalic r:id="rId64"/>
    </p:embeddedFont>
    <p:embeddedFont>
      <p:font typeface="Lato"/>
      <p:regular r:id="rId65"/>
      <p:bold r:id="rId66"/>
      <p:italic r:id="rId67"/>
      <p:boldItalic r:id="rId68"/>
    </p:embeddedFont>
    <p:embeddedFont>
      <p:font typeface="Lato Light"/>
      <p:regular r:id="rId69"/>
      <p:bold r:id="rId70"/>
      <p:italic r:id="rId71"/>
      <p:boldItalic r:id="rId72"/>
    </p:embeddedFont>
    <p:embeddedFont>
      <p:font typeface="Helvetica Neue"/>
      <p:regular r:id="rId73"/>
      <p:bold r:id="rId74"/>
      <p:italic r:id="rId75"/>
      <p:boldItalic r:id="rId7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HelveticaNeue-regular.fntdata"/><Relationship Id="rId72" Type="http://schemas.openxmlformats.org/officeDocument/2006/relationships/font" Target="fonts/LatoLight-boldItalic.fntdata"/><Relationship Id="rId31" Type="http://schemas.openxmlformats.org/officeDocument/2006/relationships/slide" Target="slides/slide25.xml"/><Relationship Id="rId75" Type="http://schemas.openxmlformats.org/officeDocument/2006/relationships/font" Target="fonts/HelveticaNeue-italic.fntdata"/><Relationship Id="rId30" Type="http://schemas.openxmlformats.org/officeDocument/2006/relationships/slide" Target="slides/slide24.xml"/><Relationship Id="rId74" Type="http://schemas.openxmlformats.org/officeDocument/2006/relationships/font" Target="fonts/HelveticaNeue-bold.fntdata"/><Relationship Id="rId33" Type="http://schemas.openxmlformats.org/officeDocument/2006/relationships/slide" Target="slides/slide27.xml"/><Relationship Id="rId32" Type="http://schemas.openxmlformats.org/officeDocument/2006/relationships/slide" Target="slides/slide26.xml"/><Relationship Id="rId76" Type="http://schemas.openxmlformats.org/officeDocument/2006/relationships/font" Target="fonts/HelveticaNeue-boldItalic.fntdata"/><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font" Target="fonts/LatoLight-italic.fntdata"/><Relationship Id="rId70" Type="http://schemas.openxmlformats.org/officeDocument/2006/relationships/font" Target="fonts/LatoLight-bold.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Roboto-bold.fntdata"/><Relationship Id="rId61" Type="http://schemas.openxmlformats.org/officeDocument/2006/relationships/font" Target="fonts/Roboto-regular.fntdata"/><Relationship Id="rId20" Type="http://schemas.openxmlformats.org/officeDocument/2006/relationships/slide" Target="slides/slide14.xml"/><Relationship Id="rId64" Type="http://schemas.openxmlformats.org/officeDocument/2006/relationships/font" Target="fonts/Roboto-boldItalic.fntdata"/><Relationship Id="rId63" Type="http://schemas.openxmlformats.org/officeDocument/2006/relationships/font" Target="fonts/Roboto-italic.fntdata"/><Relationship Id="rId22" Type="http://schemas.openxmlformats.org/officeDocument/2006/relationships/slide" Target="slides/slide16.xml"/><Relationship Id="rId66" Type="http://schemas.openxmlformats.org/officeDocument/2006/relationships/font" Target="fonts/Lato-bold.fntdata"/><Relationship Id="rId21" Type="http://schemas.openxmlformats.org/officeDocument/2006/relationships/slide" Target="slides/slide15.xml"/><Relationship Id="rId65" Type="http://schemas.openxmlformats.org/officeDocument/2006/relationships/font" Target="fonts/Lato-regular.fntdata"/><Relationship Id="rId24" Type="http://schemas.openxmlformats.org/officeDocument/2006/relationships/slide" Target="slides/slide18.xml"/><Relationship Id="rId68" Type="http://schemas.openxmlformats.org/officeDocument/2006/relationships/font" Target="fonts/Lato-boldItalic.fntdata"/><Relationship Id="rId23" Type="http://schemas.openxmlformats.org/officeDocument/2006/relationships/slide" Target="slides/slide17.xml"/><Relationship Id="rId67" Type="http://schemas.openxmlformats.org/officeDocument/2006/relationships/font" Target="fonts/Lato-italic.fntdata"/><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LatoLight-regular.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7256839a00_0_4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27256839a00_0_40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2e21456b6c5_0_4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
              <a:t>Senior living near me</a:t>
            </a:r>
            <a:endParaRPr/>
          </a:p>
          <a:p>
            <a:pPr indent="0" lvl="0" marL="0" rtl="0" algn="l">
              <a:lnSpc>
                <a:spcPct val="117999"/>
              </a:lnSpc>
              <a:spcBef>
                <a:spcPts val="0"/>
              </a:spcBef>
              <a:spcAft>
                <a:spcPts val="0"/>
              </a:spcAft>
              <a:buSzPts val="1400"/>
              <a:buNone/>
            </a:pPr>
            <a:r>
              <a:t/>
            </a:r>
            <a:endParaRPr/>
          </a:p>
          <a:p>
            <a:pPr indent="0" lvl="0" marL="0" rtl="0" algn="l">
              <a:lnSpc>
                <a:spcPct val="117999"/>
              </a:lnSpc>
              <a:spcBef>
                <a:spcPts val="0"/>
              </a:spcBef>
              <a:spcAft>
                <a:spcPts val="0"/>
              </a:spcAft>
              <a:buSzPts val="1400"/>
              <a:buNone/>
            </a:pPr>
            <a:r>
              <a:rPr lang="en"/>
              <a:t>Keywords vs search terms: </a:t>
            </a:r>
            <a:r>
              <a:rPr lang="en">
                <a:solidFill>
                  <a:schemeClr val="dk1"/>
                </a:solidFill>
              </a:rPr>
              <a:t>Senior living or assisted living vs nursing home</a:t>
            </a:r>
            <a:endParaRPr/>
          </a:p>
        </p:txBody>
      </p:sp>
      <p:sp>
        <p:nvSpPr>
          <p:cNvPr id="339" name="Google Shape;339;g2e21456b6c5_0_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2e21456b6c5_0_4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
              <a:t>"Medicaid-accepted senior living facilities in Pennsylvania" (financial)</a:t>
            </a:r>
            <a:endParaRPr/>
          </a:p>
          <a:p>
            <a:pPr indent="0" lvl="0" marL="0" rtl="0" algn="l">
              <a:lnSpc>
                <a:spcPct val="117999"/>
              </a:lnSpc>
              <a:spcBef>
                <a:spcPts val="0"/>
              </a:spcBef>
              <a:spcAft>
                <a:spcPts val="0"/>
              </a:spcAft>
              <a:buSzPts val="1400"/>
              <a:buNone/>
            </a:pPr>
            <a:r>
              <a:t/>
            </a:r>
            <a:endParaRPr/>
          </a:p>
          <a:p>
            <a:pPr indent="0" lvl="0" marL="0" rtl="0" algn="l">
              <a:lnSpc>
                <a:spcPct val="117999"/>
              </a:lnSpc>
              <a:spcBef>
                <a:spcPts val="0"/>
              </a:spcBef>
              <a:spcAft>
                <a:spcPts val="0"/>
              </a:spcAft>
              <a:buSzPts val="1400"/>
              <a:buNone/>
            </a:pPr>
            <a:r>
              <a:t/>
            </a:r>
            <a:endParaRPr/>
          </a:p>
          <a:p>
            <a:pPr indent="0" lvl="0" marL="0" rtl="0" algn="l">
              <a:lnSpc>
                <a:spcPct val="117999"/>
              </a:lnSpc>
              <a:spcBef>
                <a:spcPts val="0"/>
              </a:spcBef>
              <a:spcAft>
                <a:spcPts val="0"/>
              </a:spcAft>
              <a:buSzPts val="1400"/>
              <a:buNone/>
            </a:pPr>
            <a:r>
              <a:rPr lang="en"/>
              <a:t>Niche Targeting: They allow you to target specific niches within the senior living market, reducing the number of competitors and increasing visibility among a targeted audience.</a:t>
            </a:r>
            <a:endParaRPr/>
          </a:p>
          <a:p>
            <a:pPr indent="0" lvl="0" marL="0" rtl="0" algn="l">
              <a:lnSpc>
                <a:spcPct val="117999"/>
              </a:lnSpc>
              <a:spcBef>
                <a:spcPts val="0"/>
              </a:spcBef>
              <a:spcAft>
                <a:spcPts val="0"/>
              </a:spcAft>
              <a:buSzPts val="1400"/>
              <a:buNone/>
            </a:pPr>
            <a:r>
              <a:t/>
            </a:r>
            <a:endParaRPr/>
          </a:p>
          <a:p>
            <a:pPr indent="0" lvl="0" marL="0" rtl="0" algn="l">
              <a:lnSpc>
                <a:spcPct val="117999"/>
              </a:lnSpc>
              <a:spcBef>
                <a:spcPts val="0"/>
              </a:spcBef>
              <a:spcAft>
                <a:spcPts val="0"/>
              </a:spcAft>
              <a:buSzPts val="1400"/>
              <a:buNone/>
            </a:pPr>
            <a:r>
              <a:rPr lang="en"/>
              <a:t>Lower competition and lower search volume</a:t>
            </a:r>
            <a:endParaRPr/>
          </a:p>
          <a:p>
            <a:pPr indent="0" lvl="0" marL="0" rtl="0" algn="l">
              <a:lnSpc>
                <a:spcPct val="117999"/>
              </a:lnSpc>
              <a:spcBef>
                <a:spcPts val="0"/>
              </a:spcBef>
              <a:spcAft>
                <a:spcPts val="0"/>
              </a:spcAft>
              <a:buSzPts val="1400"/>
              <a:buNone/>
            </a:pPr>
            <a:r>
              <a:rPr lang="en"/>
              <a:t>Higher intent</a:t>
            </a:r>
            <a:endParaRPr/>
          </a:p>
          <a:p>
            <a:pPr indent="0" lvl="0" marL="0" rtl="0" algn="l">
              <a:lnSpc>
                <a:spcPct val="117999"/>
              </a:lnSpc>
              <a:spcBef>
                <a:spcPts val="0"/>
              </a:spcBef>
              <a:spcAft>
                <a:spcPts val="0"/>
              </a:spcAft>
              <a:buSzPts val="1400"/>
              <a:buNone/>
            </a:pPr>
            <a:r>
              <a:rPr lang="en"/>
              <a:t>More specific search results/accurate/lower bounce rates/virtuous cycle</a:t>
            </a:r>
            <a:endParaRPr/>
          </a:p>
          <a:p>
            <a:pPr indent="0" lvl="0" marL="0" rtl="0" algn="l">
              <a:lnSpc>
                <a:spcPct val="117999"/>
              </a:lnSpc>
              <a:spcBef>
                <a:spcPts val="0"/>
              </a:spcBef>
              <a:spcAft>
                <a:spcPts val="0"/>
              </a:spcAft>
              <a:buSzPts val="1400"/>
              <a:buNone/>
            </a:pPr>
            <a:r>
              <a:rPr lang="en"/>
              <a:t>VOICE SEARCH!</a:t>
            </a:r>
            <a:endParaRPr/>
          </a:p>
          <a:p>
            <a:pPr indent="0" lvl="0" marL="0" rtl="0" algn="l">
              <a:lnSpc>
                <a:spcPct val="117999"/>
              </a:lnSpc>
              <a:spcBef>
                <a:spcPts val="0"/>
              </a:spcBef>
              <a:spcAft>
                <a:spcPts val="0"/>
              </a:spcAft>
              <a:buSzPts val="1400"/>
              <a:buNone/>
            </a:pPr>
            <a:r>
              <a:t/>
            </a:r>
            <a:endParaRPr/>
          </a:p>
          <a:p>
            <a:pPr indent="0" lvl="0" marL="0" rtl="0" algn="l">
              <a:lnSpc>
                <a:spcPct val="117999"/>
              </a:lnSpc>
              <a:spcBef>
                <a:spcPts val="0"/>
              </a:spcBef>
              <a:spcAft>
                <a:spcPts val="0"/>
              </a:spcAft>
              <a:buSzPts val="1400"/>
              <a:buNone/>
            </a:pPr>
            <a:r>
              <a:t/>
            </a:r>
            <a:endParaRPr/>
          </a:p>
          <a:p>
            <a:pPr indent="0" lvl="0" marL="0" rtl="0" algn="l">
              <a:lnSpc>
                <a:spcPct val="117999"/>
              </a:lnSpc>
              <a:spcBef>
                <a:spcPts val="0"/>
              </a:spcBef>
              <a:spcAft>
                <a:spcPts val="0"/>
              </a:spcAft>
              <a:buSzPts val="1400"/>
              <a:buNone/>
            </a:pPr>
            <a:r>
              <a:t/>
            </a:r>
            <a:endParaRPr/>
          </a:p>
          <a:p>
            <a:pPr indent="0" lvl="0" marL="0" rtl="0" algn="l">
              <a:lnSpc>
                <a:spcPct val="117999"/>
              </a:lnSpc>
              <a:spcBef>
                <a:spcPts val="0"/>
              </a:spcBef>
              <a:spcAft>
                <a:spcPts val="0"/>
              </a:spcAft>
              <a:buSzPts val="1400"/>
              <a:buNone/>
            </a:pPr>
            <a:r>
              <a:t/>
            </a:r>
            <a:endParaRPr/>
          </a:p>
          <a:p>
            <a:pPr indent="0" lvl="0" marL="0" rtl="0" algn="l">
              <a:lnSpc>
                <a:spcPct val="117999"/>
              </a:lnSpc>
              <a:spcBef>
                <a:spcPts val="0"/>
              </a:spcBef>
              <a:spcAft>
                <a:spcPts val="0"/>
              </a:spcAft>
              <a:buSzPts val="1400"/>
              <a:buNone/>
            </a:pPr>
            <a:r>
              <a:t/>
            </a:r>
            <a:endParaRPr/>
          </a:p>
        </p:txBody>
      </p:sp>
      <p:sp>
        <p:nvSpPr>
          <p:cNvPr id="348" name="Google Shape;348;g2e21456b6c5_0_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e21456b6c5_0_5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a:p>
            <a:pPr indent="0" lvl="0" marL="0" rtl="0" algn="l">
              <a:lnSpc>
                <a:spcPct val="117999"/>
              </a:lnSpc>
              <a:spcBef>
                <a:spcPts val="0"/>
              </a:spcBef>
              <a:spcAft>
                <a:spcPts val="0"/>
              </a:spcAft>
              <a:buSzPts val="1400"/>
              <a:buNone/>
            </a:pPr>
            <a:r>
              <a:t/>
            </a:r>
            <a:endParaRPr/>
          </a:p>
        </p:txBody>
      </p:sp>
      <p:sp>
        <p:nvSpPr>
          <p:cNvPr id="356" name="Google Shape;356;g2e21456b6c5_0_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2e21456b6c5_0_6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a:p>
            <a:pPr indent="0" lvl="0" marL="0" rtl="0" algn="l">
              <a:lnSpc>
                <a:spcPct val="117999"/>
              </a:lnSpc>
              <a:spcBef>
                <a:spcPts val="0"/>
              </a:spcBef>
              <a:spcAft>
                <a:spcPts val="0"/>
              </a:spcAft>
              <a:buSzPts val="1400"/>
              <a:buNone/>
            </a:pPr>
            <a:r>
              <a:t/>
            </a:r>
            <a:endParaRPr/>
          </a:p>
        </p:txBody>
      </p:sp>
      <p:sp>
        <p:nvSpPr>
          <p:cNvPr id="364" name="Google Shape;364;g2e21456b6c5_0_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2e21456b6c5_0_7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a:p>
            <a:pPr indent="0" lvl="0" marL="0" rtl="0" algn="l">
              <a:lnSpc>
                <a:spcPct val="117999"/>
              </a:lnSpc>
              <a:spcBef>
                <a:spcPts val="0"/>
              </a:spcBef>
              <a:spcAft>
                <a:spcPts val="0"/>
              </a:spcAft>
              <a:buSzPts val="1400"/>
              <a:buNone/>
            </a:pPr>
            <a:r>
              <a:t/>
            </a:r>
            <a:endParaRPr/>
          </a:p>
        </p:txBody>
      </p:sp>
      <p:sp>
        <p:nvSpPr>
          <p:cNvPr id="372" name="Google Shape;372;g2e21456b6c5_0_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2e21456b6c5_0_8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a:p>
            <a:pPr indent="0" lvl="0" marL="0" rtl="0" algn="l">
              <a:lnSpc>
                <a:spcPct val="117999"/>
              </a:lnSpc>
              <a:spcBef>
                <a:spcPts val="0"/>
              </a:spcBef>
              <a:spcAft>
                <a:spcPts val="0"/>
              </a:spcAft>
              <a:buSzPts val="1400"/>
              <a:buNone/>
            </a:pPr>
            <a:r>
              <a:t/>
            </a:r>
            <a:endParaRPr/>
          </a:p>
        </p:txBody>
      </p:sp>
      <p:sp>
        <p:nvSpPr>
          <p:cNvPr id="380" name="Google Shape;380;g2e21456b6c5_0_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2e0e80619f3_5_37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388" name="Google Shape;388;g2e0e80619f3_5_3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2e0e80619f3_5_38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396" name="Google Shape;396;g2e0e80619f3_5_3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e21456b6c5_0_8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a:p>
            <a:pPr indent="0" lvl="0" marL="0" rtl="0" algn="l">
              <a:lnSpc>
                <a:spcPct val="117999"/>
              </a:lnSpc>
              <a:spcBef>
                <a:spcPts val="0"/>
              </a:spcBef>
              <a:spcAft>
                <a:spcPts val="0"/>
              </a:spcAft>
              <a:buSzPts val="1400"/>
              <a:buNone/>
            </a:pPr>
            <a:r>
              <a:t/>
            </a:r>
            <a:endParaRPr/>
          </a:p>
          <a:p>
            <a:pPr indent="0" lvl="0" marL="0" rtl="0" algn="l">
              <a:lnSpc>
                <a:spcPct val="117999"/>
              </a:lnSpc>
              <a:spcBef>
                <a:spcPts val="0"/>
              </a:spcBef>
              <a:spcAft>
                <a:spcPts val="0"/>
              </a:spcAft>
              <a:buSzPts val="1400"/>
              <a:buNone/>
            </a:pPr>
            <a:r>
              <a:t/>
            </a:r>
            <a:endParaRPr/>
          </a:p>
        </p:txBody>
      </p:sp>
      <p:sp>
        <p:nvSpPr>
          <p:cNvPr id="404" name="Google Shape;404;g2e21456b6c5_0_8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2e2817d906f_0_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a:p>
            <a:pPr indent="0" lvl="0" marL="0" rtl="0" algn="l">
              <a:lnSpc>
                <a:spcPct val="117999"/>
              </a:lnSpc>
              <a:spcBef>
                <a:spcPts val="0"/>
              </a:spcBef>
              <a:spcAft>
                <a:spcPts val="0"/>
              </a:spcAft>
              <a:buSzPts val="1400"/>
              <a:buNone/>
            </a:pPr>
            <a:r>
              <a:t/>
            </a:r>
            <a:endParaRPr/>
          </a:p>
          <a:p>
            <a:pPr indent="0" lvl="0" marL="0" rtl="0" algn="l">
              <a:lnSpc>
                <a:spcPct val="117999"/>
              </a:lnSpc>
              <a:spcBef>
                <a:spcPts val="0"/>
              </a:spcBef>
              <a:spcAft>
                <a:spcPts val="0"/>
              </a:spcAft>
              <a:buSzPts val="1400"/>
              <a:buNone/>
            </a:pPr>
            <a:r>
              <a:t/>
            </a:r>
            <a:endParaRPr/>
          </a:p>
        </p:txBody>
      </p:sp>
      <p:sp>
        <p:nvSpPr>
          <p:cNvPr id="413" name="Google Shape;413;g2e2817d906f_0_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e0e80619f3_0_5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 sz="1700">
                <a:solidFill>
                  <a:schemeClr val="dk1"/>
                </a:solidFill>
                <a:latin typeface="Lato"/>
                <a:ea typeface="Lato"/>
                <a:cs typeface="Lato"/>
                <a:sym typeface="Lato"/>
              </a:rPr>
              <a:t>STEVE HOWELL</a:t>
            </a:r>
            <a:endParaRPr b="1" sz="1700">
              <a:solidFill>
                <a:schemeClr val="dk1"/>
              </a:solidFill>
              <a:latin typeface="Lato"/>
              <a:ea typeface="Lato"/>
              <a:cs typeface="Lato"/>
              <a:sym typeface="Lato"/>
            </a:endParaRPr>
          </a:p>
          <a:p>
            <a:pPr indent="-336550" lvl="0" marL="457200" rtl="0" algn="l">
              <a:lnSpc>
                <a:spcPct val="115000"/>
              </a:lnSpc>
              <a:spcBef>
                <a:spcPts val="0"/>
              </a:spcBef>
              <a:spcAft>
                <a:spcPts val="0"/>
              </a:spcAft>
              <a:buClr>
                <a:schemeClr val="dk1"/>
              </a:buClr>
              <a:buSzPts val="1700"/>
              <a:buFont typeface="Lato"/>
              <a:buChar char="●"/>
            </a:pPr>
            <a:r>
              <a:rPr lang="en" sz="1700">
                <a:solidFill>
                  <a:schemeClr val="dk1"/>
                </a:solidFill>
                <a:latin typeface="Lato"/>
                <a:ea typeface="Lato"/>
                <a:cs typeface="Lato"/>
                <a:sym typeface="Lato"/>
              </a:rPr>
              <a:t>CRO</a:t>
            </a:r>
            <a:endParaRPr sz="1700">
              <a:solidFill>
                <a:schemeClr val="dk1"/>
              </a:solidFill>
              <a:latin typeface="Lato"/>
              <a:ea typeface="Lato"/>
              <a:cs typeface="Lato"/>
              <a:sym typeface="Lato"/>
            </a:endParaRPr>
          </a:p>
          <a:p>
            <a:pPr indent="-336550" lvl="0" marL="457200" rtl="0" algn="l">
              <a:lnSpc>
                <a:spcPct val="115000"/>
              </a:lnSpc>
              <a:spcBef>
                <a:spcPts val="0"/>
              </a:spcBef>
              <a:spcAft>
                <a:spcPts val="0"/>
              </a:spcAft>
              <a:buClr>
                <a:schemeClr val="dk1"/>
              </a:buClr>
              <a:buSzPts val="1700"/>
              <a:buFont typeface="Lato"/>
              <a:buChar char="●"/>
            </a:pPr>
            <a:r>
              <a:rPr lang="en" sz="1700">
                <a:solidFill>
                  <a:schemeClr val="dk1"/>
                </a:solidFill>
                <a:latin typeface="Lato"/>
                <a:ea typeface="Lato"/>
                <a:cs typeface="Lato"/>
                <a:sym typeface="Lato"/>
              </a:rPr>
              <a:t>Former VP of Marketing at Aline</a:t>
            </a:r>
            <a:endParaRPr sz="1700">
              <a:solidFill>
                <a:schemeClr val="dk1"/>
              </a:solidFill>
              <a:latin typeface="Lato"/>
              <a:ea typeface="Lato"/>
              <a:cs typeface="Lato"/>
              <a:sym typeface="Lato"/>
            </a:endParaRPr>
          </a:p>
          <a:p>
            <a:pPr indent="-336550" lvl="0" marL="457200" rtl="0" algn="l">
              <a:lnSpc>
                <a:spcPct val="115000"/>
              </a:lnSpc>
              <a:spcBef>
                <a:spcPts val="0"/>
              </a:spcBef>
              <a:spcAft>
                <a:spcPts val="0"/>
              </a:spcAft>
              <a:buClr>
                <a:schemeClr val="dk1"/>
              </a:buClr>
              <a:buSzPts val="1700"/>
              <a:buFont typeface="Lato"/>
              <a:buChar char="●"/>
            </a:pPr>
            <a:r>
              <a:rPr lang="en" sz="1700">
                <a:solidFill>
                  <a:schemeClr val="dk1"/>
                </a:solidFill>
                <a:latin typeface="Lato"/>
                <a:ea typeface="Lato"/>
                <a:cs typeface="Lato"/>
                <a:sym typeface="Lato"/>
              </a:rPr>
              <a:t>20 years agency experience</a:t>
            </a:r>
            <a:endParaRPr sz="1700">
              <a:solidFill>
                <a:schemeClr val="dk1"/>
              </a:solidFill>
              <a:latin typeface="Lato"/>
              <a:ea typeface="Lato"/>
              <a:cs typeface="Lato"/>
              <a:sym typeface="Lato"/>
            </a:endParaRPr>
          </a:p>
          <a:p>
            <a:pPr indent="-336550" lvl="0" marL="457200" rtl="0" algn="l">
              <a:lnSpc>
                <a:spcPct val="115000"/>
              </a:lnSpc>
              <a:spcBef>
                <a:spcPts val="0"/>
              </a:spcBef>
              <a:spcAft>
                <a:spcPts val="0"/>
              </a:spcAft>
              <a:buClr>
                <a:schemeClr val="dk1"/>
              </a:buClr>
              <a:buSzPts val="1700"/>
              <a:buFont typeface="Lato"/>
              <a:buChar char="●"/>
            </a:pPr>
            <a:r>
              <a:rPr lang="en" sz="1700">
                <a:solidFill>
                  <a:schemeClr val="dk1"/>
                </a:solidFill>
                <a:latin typeface="Lato"/>
                <a:ea typeface="Lato"/>
                <a:cs typeface="Lato"/>
                <a:sym typeface="Lato"/>
              </a:rPr>
              <a:t>Emphasis in digital/AI and emerging applications</a:t>
            </a:r>
            <a:endParaRPr sz="1700">
              <a:solidFill>
                <a:schemeClr val="dk1"/>
              </a:solidFill>
              <a:latin typeface="Lato"/>
              <a:ea typeface="Lato"/>
              <a:cs typeface="Lato"/>
              <a:sym typeface="Lato"/>
            </a:endParaRPr>
          </a:p>
          <a:p>
            <a:pPr indent="0" lvl="0" marL="0" rtl="0" algn="l">
              <a:lnSpc>
                <a:spcPct val="117999"/>
              </a:lnSpc>
              <a:spcBef>
                <a:spcPts val="0"/>
              </a:spcBef>
              <a:spcAft>
                <a:spcPts val="0"/>
              </a:spcAft>
              <a:buSzPts val="1400"/>
              <a:buNone/>
            </a:pPr>
            <a:r>
              <a:t/>
            </a:r>
            <a:endParaRPr/>
          </a:p>
        </p:txBody>
      </p:sp>
      <p:sp>
        <p:nvSpPr>
          <p:cNvPr id="276" name="Google Shape;276;g2e0e80619f3_0_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2e21456b6c5_0_13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
              <a:t>Also: Brand Awareness: Building a strong presence on social media can enhance brand awareness and authority, which can lead to more search engine visibility and trust.</a:t>
            </a:r>
            <a:endParaRPr/>
          </a:p>
          <a:p>
            <a:pPr indent="0" lvl="0" marL="0" rtl="0" algn="l">
              <a:lnSpc>
                <a:spcPct val="117999"/>
              </a:lnSpc>
              <a:spcBef>
                <a:spcPts val="0"/>
              </a:spcBef>
              <a:spcAft>
                <a:spcPts val="0"/>
              </a:spcAft>
              <a:buSzPts val="1400"/>
              <a:buNone/>
            </a:pPr>
            <a:r>
              <a:t/>
            </a:r>
            <a:endParaRPr/>
          </a:p>
          <a:p>
            <a:pPr indent="0" lvl="0" marL="0" rtl="0" algn="l">
              <a:lnSpc>
                <a:spcPct val="117999"/>
              </a:lnSpc>
              <a:spcBef>
                <a:spcPts val="0"/>
              </a:spcBef>
              <a:spcAft>
                <a:spcPts val="0"/>
              </a:spcAft>
              <a:buSzPts val="1400"/>
              <a:buNone/>
            </a:pPr>
            <a:r>
              <a:t/>
            </a:r>
            <a:endParaRPr/>
          </a:p>
          <a:p>
            <a:pPr indent="0" lvl="0" marL="0" rtl="0" algn="l">
              <a:lnSpc>
                <a:spcPct val="117999"/>
              </a:lnSpc>
              <a:spcBef>
                <a:spcPts val="0"/>
              </a:spcBef>
              <a:spcAft>
                <a:spcPts val="0"/>
              </a:spcAft>
              <a:buSzPts val="1400"/>
              <a:buNone/>
            </a:pPr>
            <a:r>
              <a:t/>
            </a:r>
            <a:endParaRPr/>
          </a:p>
        </p:txBody>
      </p:sp>
      <p:sp>
        <p:nvSpPr>
          <p:cNvPr id="422" name="Google Shape;422;g2e21456b6c5_0_1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e21456b6c5_0_9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430" name="Google Shape;430;g2e21456b6c5_0_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2e21456b6c5_0_10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
              <a:t>\</a:t>
            </a:r>
            <a:endParaRPr/>
          </a:p>
        </p:txBody>
      </p:sp>
      <p:sp>
        <p:nvSpPr>
          <p:cNvPr id="438" name="Google Shape;438;g2e21456b6c5_0_10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e21456b6c5_0_14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446" name="Google Shape;446;g2e21456b6c5_0_1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2e2817d906f_0_1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455" name="Google Shape;455;g2e2817d906f_0_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2e21456b6c5_0_15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465" name="Google Shape;465;g2e21456b6c5_0_1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2e270e8e996_0_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Clr>
                <a:schemeClr val="dk1"/>
              </a:buClr>
              <a:buSzPts val="1400"/>
              <a:buFont typeface="Arial"/>
              <a:buNone/>
            </a:pPr>
            <a:r>
              <a:rPr lang="en">
                <a:solidFill>
                  <a:schemeClr val="dk1"/>
                </a:solidFill>
              </a:rPr>
              <a:t>When planning a paid media strategy, there are several key considerations to ensure effective campaigns and a good return on investment (ROI).</a:t>
            </a:r>
            <a:endParaRPr>
              <a:solidFill>
                <a:schemeClr val="dk1"/>
              </a:solidFill>
            </a:endParaRPr>
          </a:p>
          <a:p>
            <a:pPr indent="0" lvl="0" marL="0" rtl="0" algn="l">
              <a:lnSpc>
                <a:spcPct val="117999"/>
              </a:lnSpc>
              <a:spcBef>
                <a:spcPts val="0"/>
              </a:spcBef>
              <a:spcAft>
                <a:spcPts val="0"/>
              </a:spcAft>
              <a:buClr>
                <a:schemeClr val="dk1"/>
              </a:buClr>
              <a:buSzPts val="1400"/>
              <a:buFont typeface="Arial"/>
              <a:buNone/>
            </a:pPr>
            <a:r>
              <a:t/>
            </a:r>
            <a:endParaRPr>
              <a:solidFill>
                <a:schemeClr val="dk1"/>
              </a:solidFill>
            </a:endParaRPr>
          </a:p>
          <a:p>
            <a:pPr indent="0" lvl="0" marL="0" rtl="0" algn="l">
              <a:lnSpc>
                <a:spcPct val="117999"/>
              </a:lnSpc>
              <a:spcBef>
                <a:spcPts val="0"/>
              </a:spcBef>
              <a:spcAft>
                <a:spcPts val="0"/>
              </a:spcAft>
              <a:buClr>
                <a:schemeClr val="dk1"/>
              </a:buClr>
              <a:buSzPts val="1400"/>
              <a:buFont typeface="Arial"/>
              <a:buNone/>
            </a:pPr>
            <a:r>
              <a:rPr lang="en">
                <a:solidFill>
                  <a:schemeClr val="dk1"/>
                </a:solidFill>
              </a:rPr>
              <a:t>The more specific your targeting, the better you can tailor your ads to meet the needs and preferences of your potential customers.</a:t>
            </a:r>
            <a:endParaRPr/>
          </a:p>
        </p:txBody>
      </p:sp>
      <p:sp>
        <p:nvSpPr>
          <p:cNvPr id="477" name="Google Shape;477;g2e270e8e996_0_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2e21456b6c5_0_11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a:p>
            <a:pPr indent="0" lvl="0" marL="0" rtl="0" algn="l">
              <a:lnSpc>
                <a:spcPct val="117999"/>
              </a:lnSpc>
              <a:spcBef>
                <a:spcPts val="0"/>
              </a:spcBef>
              <a:spcAft>
                <a:spcPts val="0"/>
              </a:spcAft>
              <a:buSzPts val="1400"/>
              <a:buNone/>
            </a:pPr>
            <a:r>
              <a:t/>
            </a:r>
            <a:endParaRPr/>
          </a:p>
        </p:txBody>
      </p:sp>
      <p:sp>
        <p:nvSpPr>
          <p:cNvPr id="483" name="Google Shape;483;g2e21456b6c5_0_1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2e21456b6c5_0_13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a:p>
            <a:pPr indent="0" lvl="0" marL="0" rtl="0" algn="l">
              <a:lnSpc>
                <a:spcPct val="117999"/>
              </a:lnSpc>
              <a:spcBef>
                <a:spcPts val="0"/>
              </a:spcBef>
              <a:spcAft>
                <a:spcPts val="0"/>
              </a:spcAft>
              <a:buSzPts val="1400"/>
              <a:buNone/>
            </a:pPr>
            <a:r>
              <a:t/>
            </a:r>
            <a:endParaRPr/>
          </a:p>
        </p:txBody>
      </p:sp>
      <p:sp>
        <p:nvSpPr>
          <p:cNvPr id="491" name="Google Shape;491;g2e21456b6c5_0_1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2e21456b6c5_0_17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499" name="Google Shape;499;g2e21456b6c5_0_1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e0e80619f3_0_4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a:p>
            <a:pPr indent="0" lvl="0" marL="0" rtl="0" algn="l">
              <a:lnSpc>
                <a:spcPct val="117999"/>
              </a:lnSpc>
              <a:spcBef>
                <a:spcPts val="0"/>
              </a:spcBef>
              <a:spcAft>
                <a:spcPts val="0"/>
              </a:spcAft>
              <a:buSzPts val="1400"/>
              <a:buNone/>
            </a:pPr>
            <a:r>
              <a:t/>
            </a:r>
            <a:endParaRPr/>
          </a:p>
        </p:txBody>
      </p:sp>
      <p:sp>
        <p:nvSpPr>
          <p:cNvPr id="286" name="Google Shape;286;g2e0e80619f3_0_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2e21456b6c5_0_17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507" name="Google Shape;507;g2e21456b6c5_0_17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2e0e80619f3_5_33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b="1" lang="en"/>
              <a:t>Mall reference for conversions</a:t>
            </a:r>
            <a:endParaRPr b="1"/>
          </a:p>
          <a:p>
            <a:pPr indent="0" lvl="0" marL="0" rtl="0" algn="l">
              <a:lnSpc>
                <a:spcPct val="117999"/>
              </a:lnSpc>
              <a:spcBef>
                <a:spcPts val="0"/>
              </a:spcBef>
              <a:spcAft>
                <a:spcPts val="0"/>
              </a:spcAft>
              <a:buSzPts val="1400"/>
              <a:buNone/>
            </a:pPr>
            <a:r>
              <a:t/>
            </a:r>
            <a:endParaRPr/>
          </a:p>
          <a:p>
            <a:pPr indent="-336550" lvl="0" marL="914400" rtl="0" algn="l">
              <a:lnSpc>
                <a:spcPct val="115000"/>
              </a:lnSpc>
              <a:spcBef>
                <a:spcPts val="0"/>
              </a:spcBef>
              <a:spcAft>
                <a:spcPts val="0"/>
              </a:spcAft>
              <a:buClr>
                <a:schemeClr val="dk1"/>
              </a:buClr>
              <a:buSzPts val="1700"/>
              <a:buChar char="●"/>
            </a:pPr>
            <a:r>
              <a:rPr lang="en" sz="1700">
                <a:solidFill>
                  <a:schemeClr val="dk1"/>
                </a:solidFill>
              </a:rPr>
              <a:t>Target campaigns to meet prospects where they are</a:t>
            </a:r>
            <a:endParaRPr sz="1700">
              <a:solidFill>
                <a:schemeClr val="dk1"/>
              </a:solidFill>
            </a:endParaRPr>
          </a:p>
          <a:p>
            <a:pPr indent="-336550" lvl="0" marL="914400" rtl="0" algn="l">
              <a:lnSpc>
                <a:spcPct val="115000"/>
              </a:lnSpc>
              <a:spcBef>
                <a:spcPts val="0"/>
              </a:spcBef>
              <a:spcAft>
                <a:spcPts val="0"/>
              </a:spcAft>
              <a:buClr>
                <a:schemeClr val="dk1"/>
              </a:buClr>
              <a:buSzPts val="1700"/>
              <a:buChar char="●"/>
            </a:pPr>
            <a:r>
              <a:rPr lang="en" sz="1700">
                <a:solidFill>
                  <a:schemeClr val="dk1"/>
                </a:solidFill>
              </a:rPr>
              <a:t>Know the value of a conversion</a:t>
            </a:r>
            <a:endParaRPr sz="1700">
              <a:solidFill>
                <a:schemeClr val="dk1"/>
              </a:solidFill>
            </a:endParaRPr>
          </a:p>
          <a:p>
            <a:pPr indent="-336550" lvl="0" marL="914400" rtl="0" algn="l">
              <a:lnSpc>
                <a:spcPct val="115000"/>
              </a:lnSpc>
              <a:spcBef>
                <a:spcPts val="0"/>
              </a:spcBef>
              <a:spcAft>
                <a:spcPts val="0"/>
              </a:spcAft>
              <a:buClr>
                <a:schemeClr val="dk1"/>
              </a:buClr>
              <a:buSzPts val="1700"/>
              <a:buChar char="●"/>
            </a:pPr>
            <a:r>
              <a:rPr lang="en" sz="1700">
                <a:solidFill>
                  <a:schemeClr val="dk1"/>
                </a:solidFill>
              </a:rPr>
              <a:t>Connect clicks to offline conversions</a:t>
            </a:r>
            <a:endParaRPr sz="1700">
              <a:solidFill>
                <a:schemeClr val="dk1"/>
              </a:solidFill>
            </a:endParaRPr>
          </a:p>
          <a:p>
            <a:pPr indent="-336550" lvl="0" marL="914400" rtl="0" algn="l">
              <a:lnSpc>
                <a:spcPct val="115000"/>
              </a:lnSpc>
              <a:spcBef>
                <a:spcPts val="0"/>
              </a:spcBef>
              <a:spcAft>
                <a:spcPts val="0"/>
              </a:spcAft>
              <a:buClr>
                <a:schemeClr val="dk1"/>
              </a:buClr>
              <a:buSzPts val="1700"/>
              <a:buChar char="●"/>
            </a:pPr>
            <a:r>
              <a:rPr lang="en" sz="1700">
                <a:solidFill>
                  <a:schemeClr val="dk1"/>
                </a:solidFill>
              </a:rPr>
              <a:t>Gather click identifiers (e.g., GCLIDs)</a:t>
            </a:r>
            <a:endParaRPr sz="1700">
              <a:solidFill>
                <a:schemeClr val="dk1"/>
              </a:solidFill>
            </a:endParaRPr>
          </a:p>
          <a:p>
            <a:pPr indent="-336550" lvl="0" marL="914400" rtl="0" algn="l">
              <a:lnSpc>
                <a:spcPct val="115000"/>
              </a:lnSpc>
              <a:spcBef>
                <a:spcPts val="0"/>
              </a:spcBef>
              <a:spcAft>
                <a:spcPts val="0"/>
              </a:spcAft>
              <a:buClr>
                <a:schemeClr val="dk1"/>
              </a:buClr>
              <a:buSzPts val="1700"/>
              <a:buChar char="●"/>
            </a:pPr>
            <a:r>
              <a:rPr lang="en" sz="1700">
                <a:solidFill>
                  <a:schemeClr val="dk1"/>
                </a:solidFill>
              </a:rPr>
              <a:t>Append CRM data and send it back to Google Ads</a:t>
            </a:r>
            <a:endParaRPr sz="1700">
              <a:solidFill>
                <a:schemeClr val="dk1"/>
              </a:solidFill>
            </a:endParaRPr>
          </a:p>
          <a:p>
            <a:pPr indent="-336550" lvl="0" marL="914400" rtl="0" algn="l">
              <a:lnSpc>
                <a:spcPct val="115000"/>
              </a:lnSpc>
              <a:spcBef>
                <a:spcPts val="0"/>
              </a:spcBef>
              <a:spcAft>
                <a:spcPts val="0"/>
              </a:spcAft>
              <a:buClr>
                <a:schemeClr val="dk1"/>
              </a:buClr>
              <a:buSzPts val="1700"/>
              <a:buChar char="●"/>
            </a:pPr>
            <a:r>
              <a:rPr lang="en" sz="1700">
                <a:solidFill>
                  <a:schemeClr val="dk1"/>
                </a:solidFill>
              </a:rPr>
              <a:t>Help algorithms understand which clicks led to conversions (and which did not)</a:t>
            </a:r>
            <a:endParaRPr sz="1700">
              <a:solidFill>
                <a:schemeClr val="dk1"/>
              </a:solidFill>
            </a:endParaRPr>
          </a:p>
          <a:p>
            <a:pPr indent="0" lvl="0" marL="0" rtl="0" algn="l">
              <a:lnSpc>
                <a:spcPct val="117999"/>
              </a:lnSpc>
              <a:spcBef>
                <a:spcPts val="0"/>
              </a:spcBef>
              <a:spcAft>
                <a:spcPts val="0"/>
              </a:spcAft>
              <a:buSzPts val="1400"/>
              <a:buNone/>
            </a:pPr>
            <a:r>
              <a:t/>
            </a:r>
            <a:endParaRPr/>
          </a:p>
        </p:txBody>
      </p:sp>
      <p:sp>
        <p:nvSpPr>
          <p:cNvPr id="517" name="Google Shape;517;g2e0e80619f3_5_3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2e270e8e996_0_1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
                <a:solidFill>
                  <a:schemeClr val="dk1"/>
                </a:solidFill>
              </a:rPr>
              <a:t>\</a:t>
            </a:r>
            <a:endParaRPr/>
          </a:p>
        </p:txBody>
      </p:sp>
      <p:sp>
        <p:nvSpPr>
          <p:cNvPr id="549" name="Google Shape;549;g2e270e8e996_0_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2e0e80619f3_0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
                <a:solidFill>
                  <a:schemeClr val="dk1"/>
                </a:solidFill>
              </a:rPr>
              <a:t>founded in Boston in the 1800’s, built on quality and luxury experience </a:t>
            </a:r>
            <a:endParaRPr>
              <a:solidFill>
                <a:schemeClr val="dk1"/>
              </a:solidFill>
            </a:endParaRPr>
          </a:p>
          <a:p>
            <a:pPr indent="0" lvl="0" marL="0" rtl="0" algn="l">
              <a:lnSpc>
                <a:spcPct val="117999"/>
              </a:lnSpc>
              <a:spcBef>
                <a:spcPts val="0"/>
              </a:spcBef>
              <a:spcAft>
                <a:spcPts val="0"/>
              </a:spcAft>
              <a:buSzPts val="1400"/>
              <a:buNone/>
            </a:pPr>
            <a:r>
              <a:t/>
            </a:r>
            <a:endParaRPr>
              <a:solidFill>
                <a:schemeClr val="dk1"/>
              </a:solidFill>
            </a:endParaRPr>
          </a:p>
          <a:p>
            <a:pPr indent="0" lvl="0" marL="0" rtl="0" algn="l">
              <a:lnSpc>
                <a:spcPct val="117999"/>
              </a:lnSpc>
              <a:spcBef>
                <a:spcPts val="0"/>
              </a:spcBef>
              <a:spcAft>
                <a:spcPts val="0"/>
              </a:spcAft>
              <a:buSzPts val="1400"/>
              <a:buNone/>
            </a:pPr>
            <a:r>
              <a:rPr b="1" lang="en">
                <a:solidFill>
                  <a:schemeClr val="dk1"/>
                </a:solidFill>
              </a:rPr>
              <a:t>BUT, what they do uniquely –  they put a place </a:t>
            </a:r>
            <a:r>
              <a:rPr b="1" lang="en">
                <a:solidFill>
                  <a:schemeClr val="dk1"/>
                </a:solidFill>
              </a:rPr>
              <a:t>a price tag on empathy</a:t>
            </a:r>
            <a:endParaRPr b="1">
              <a:solidFill>
                <a:schemeClr val="dk1"/>
              </a:solidFill>
            </a:endParaRPr>
          </a:p>
          <a:p>
            <a:pPr indent="0" lvl="0" marL="0" rtl="0" algn="l">
              <a:lnSpc>
                <a:spcPct val="117999"/>
              </a:lnSpc>
              <a:spcBef>
                <a:spcPts val="0"/>
              </a:spcBef>
              <a:spcAft>
                <a:spcPts val="0"/>
              </a:spcAft>
              <a:buSzPts val="1400"/>
              <a:buNone/>
            </a:pPr>
            <a:r>
              <a:t/>
            </a:r>
            <a:endParaRPr>
              <a:solidFill>
                <a:schemeClr val="dk1"/>
              </a:solidFill>
            </a:endParaRPr>
          </a:p>
          <a:p>
            <a:pPr indent="0" lvl="0" marL="0" rtl="0" algn="l">
              <a:lnSpc>
                <a:spcPct val="117999"/>
              </a:lnSpc>
              <a:spcBef>
                <a:spcPts val="0"/>
              </a:spcBef>
              <a:spcAft>
                <a:spcPts val="0"/>
              </a:spcAft>
              <a:buSzPts val="1400"/>
              <a:buNone/>
            </a:pPr>
            <a:r>
              <a:rPr lang="en">
                <a:solidFill>
                  <a:schemeClr val="dk1"/>
                </a:solidFill>
              </a:rPr>
              <a:t>From Dishwasher to GM – </a:t>
            </a:r>
            <a:r>
              <a:rPr b="1" lang="en">
                <a:solidFill>
                  <a:schemeClr val="dk1"/>
                </a:solidFill>
              </a:rPr>
              <a:t>every employee is empowered toward empathy </a:t>
            </a:r>
            <a:endParaRPr b="1">
              <a:solidFill>
                <a:schemeClr val="dk1"/>
              </a:solidFill>
            </a:endParaRPr>
          </a:p>
          <a:p>
            <a:pPr indent="0" lvl="0" marL="0" rtl="0" algn="l">
              <a:lnSpc>
                <a:spcPct val="117999"/>
              </a:lnSpc>
              <a:spcBef>
                <a:spcPts val="0"/>
              </a:spcBef>
              <a:spcAft>
                <a:spcPts val="0"/>
              </a:spcAft>
              <a:buSzPts val="1400"/>
              <a:buNone/>
            </a:pPr>
            <a:r>
              <a:t/>
            </a:r>
            <a:endParaRPr/>
          </a:p>
        </p:txBody>
      </p:sp>
      <p:sp>
        <p:nvSpPr>
          <p:cNvPr id="555" name="Google Shape;555;g2e0e80619f3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2e0e80619f3_0_3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
              <a:t>I heard Horst Schulze back  in 2018 – and at that time in the companies history NO employee had ever spent the allotment – </a:t>
            </a:r>
            <a:r>
              <a:rPr b="1" lang="en"/>
              <a:t>BUT, the notion that they can greet any situation with </a:t>
            </a:r>
            <a:r>
              <a:rPr b="1" lang="en"/>
              <a:t>empathy has created a bond of trust between guests and resident and the brand.  </a:t>
            </a:r>
            <a:endParaRPr b="1"/>
          </a:p>
          <a:p>
            <a:pPr indent="0" lvl="0" marL="0" rtl="0" algn="l">
              <a:lnSpc>
                <a:spcPct val="117999"/>
              </a:lnSpc>
              <a:spcBef>
                <a:spcPts val="0"/>
              </a:spcBef>
              <a:spcAft>
                <a:spcPts val="0"/>
              </a:spcAft>
              <a:buClr>
                <a:schemeClr val="dk1"/>
              </a:buClr>
              <a:buSzPts val="1400"/>
              <a:buFont typeface="Arial"/>
              <a:buNone/>
            </a:pPr>
            <a:r>
              <a:t/>
            </a:r>
            <a:endParaRPr>
              <a:solidFill>
                <a:schemeClr val="dk1"/>
              </a:solidFill>
            </a:endParaRPr>
          </a:p>
          <a:p>
            <a:pPr indent="0" lvl="0" marL="0" rtl="0" algn="l">
              <a:lnSpc>
                <a:spcPct val="117999"/>
              </a:lnSpc>
              <a:spcBef>
                <a:spcPts val="0"/>
              </a:spcBef>
              <a:spcAft>
                <a:spcPts val="0"/>
              </a:spcAft>
              <a:buClr>
                <a:schemeClr val="dk1"/>
              </a:buClr>
              <a:buSzPts val="1400"/>
              <a:buFont typeface="Arial"/>
              <a:buNone/>
            </a:pPr>
            <a:r>
              <a:rPr lang="en">
                <a:solidFill>
                  <a:schemeClr val="dk1"/>
                </a:solidFill>
              </a:rPr>
              <a:t>Is it their marketing strategy?  No.  They deploy a content forward marketing strategy</a:t>
            </a:r>
            <a:endParaRPr>
              <a:solidFill>
                <a:schemeClr val="dk1"/>
              </a:solidFill>
            </a:endParaRPr>
          </a:p>
          <a:p>
            <a:pPr indent="0" lvl="0" marL="0" rtl="0" algn="l">
              <a:lnSpc>
                <a:spcPct val="117999"/>
              </a:lnSpc>
              <a:spcBef>
                <a:spcPts val="0"/>
              </a:spcBef>
              <a:spcAft>
                <a:spcPts val="0"/>
              </a:spcAft>
              <a:buClr>
                <a:schemeClr val="dk1"/>
              </a:buClr>
              <a:buSzPts val="1400"/>
              <a:buFont typeface="Arial"/>
              <a:buNone/>
            </a:pPr>
            <a:r>
              <a:rPr lang="en">
                <a:solidFill>
                  <a:schemeClr val="dk1"/>
                </a:solidFill>
              </a:rPr>
              <a:t>Sales strategy?  No.  And not knowing their sales strategy fully i’m sure it deploys a mixture of affiliates, paid search/ social, and retargeting</a:t>
            </a:r>
            <a:endParaRPr>
              <a:solidFill>
                <a:schemeClr val="dk1"/>
              </a:solidFill>
            </a:endParaRPr>
          </a:p>
          <a:p>
            <a:pPr indent="0" lvl="0" marL="0" rtl="0" algn="l">
              <a:lnSpc>
                <a:spcPct val="117999"/>
              </a:lnSpc>
              <a:spcBef>
                <a:spcPts val="0"/>
              </a:spcBef>
              <a:spcAft>
                <a:spcPts val="0"/>
              </a:spcAft>
              <a:buSzPts val="1400"/>
              <a:buNone/>
            </a:pPr>
            <a:r>
              <a:rPr lang="en">
                <a:solidFill>
                  <a:schemeClr val="dk1"/>
                </a:solidFill>
              </a:rPr>
              <a:t>Is it core to their brand? Yes – they platform ALL of their staff to be brand ambassadors – to the tune of $2,000/ per guest per day without any approval </a:t>
            </a:r>
            <a:endParaRPr>
              <a:solidFill>
                <a:schemeClr val="dk1"/>
              </a:solidFill>
            </a:endParaRPr>
          </a:p>
          <a:p>
            <a:pPr indent="0" lvl="0" marL="0" rtl="0" algn="l">
              <a:lnSpc>
                <a:spcPct val="117999"/>
              </a:lnSpc>
              <a:spcBef>
                <a:spcPts val="0"/>
              </a:spcBef>
              <a:spcAft>
                <a:spcPts val="0"/>
              </a:spcAft>
              <a:buSzPts val="1400"/>
              <a:buNone/>
            </a:pPr>
            <a:r>
              <a:t/>
            </a:r>
            <a:endParaRPr>
              <a:solidFill>
                <a:schemeClr val="dk1"/>
              </a:solidFill>
            </a:endParaRPr>
          </a:p>
          <a:p>
            <a:pPr indent="0" lvl="0" marL="0" rtl="0" algn="l">
              <a:lnSpc>
                <a:spcPct val="117999"/>
              </a:lnSpc>
              <a:spcBef>
                <a:spcPts val="0"/>
              </a:spcBef>
              <a:spcAft>
                <a:spcPts val="0"/>
              </a:spcAft>
              <a:buClr>
                <a:schemeClr val="dk1"/>
              </a:buClr>
              <a:buSzPts val="1100"/>
              <a:buFont typeface="Arial"/>
              <a:buNone/>
            </a:pPr>
            <a:r>
              <a:rPr lang="en">
                <a:solidFill>
                  <a:schemeClr val="dk1"/>
                </a:solidFill>
              </a:rPr>
              <a:t>To build trust </a:t>
            </a:r>
            <a:endParaRPr>
              <a:solidFill>
                <a:schemeClr val="dk1"/>
              </a:solidFill>
            </a:endParaRPr>
          </a:p>
          <a:p>
            <a:pPr indent="0" lvl="0" marL="0" rtl="0" algn="l">
              <a:lnSpc>
                <a:spcPct val="117999"/>
              </a:lnSpc>
              <a:spcBef>
                <a:spcPts val="0"/>
              </a:spcBef>
              <a:spcAft>
                <a:spcPts val="0"/>
              </a:spcAft>
              <a:buClr>
                <a:schemeClr val="dk1"/>
              </a:buClr>
              <a:buSzPts val="1100"/>
              <a:buFont typeface="Arial"/>
              <a:buNone/>
            </a:pPr>
            <a:r>
              <a:rPr lang="en">
                <a:solidFill>
                  <a:schemeClr val="dk1"/>
                </a:solidFill>
              </a:rPr>
              <a:t>through empathic connection the following have to exists…</a:t>
            </a:r>
            <a:endParaRPr>
              <a:solidFill>
                <a:schemeClr val="dk1"/>
              </a:solidFill>
            </a:endParaRPr>
          </a:p>
          <a:p>
            <a:pPr indent="0" lvl="0" marL="0" rtl="0" algn="l">
              <a:lnSpc>
                <a:spcPct val="117999"/>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7999"/>
              </a:lnSpc>
              <a:spcBef>
                <a:spcPts val="0"/>
              </a:spcBef>
              <a:spcAft>
                <a:spcPts val="0"/>
              </a:spcAft>
              <a:buClr>
                <a:schemeClr val="dk1"/>
              </a:buClr>
              <a:buSzPts val="1400"/>
              <a:buFont typeface="Arial"/>
              <a:buNone/>
            </a:pPr>
            <a:r>
              <a:t/>
            </a:r>
            <a:endParaRPr>
              <a:solidFill>
                <a:schemeClr val="dk1"/>
              </a:solidFill>
            </a:endParaRPr>
          </a:p>
          <a:p>
            <a:pPr indent="0" lvl="0" marL="0" rtl="0" algn="l">
              <a:lnSpc>
                <a:spcPct val="117999"/>
              </a:lnSpc>
              <a:spcBef>
                <a:spcPts val="0"/>
              </a:spcBef>
              <a:spcAft>
                <a:spcPts val="0"/>
              </a:spcAft>
              <a:buClr>
                <a:schemeClr val="dk1"/>
              </a:buClr>
              <a:buSzPts val="1400"/>
              <a:buFont typeface="Arial"/>
              <a:buNone/>
            </a:pPr>
            <a:r>
              <a:t/>
            </a:r>
            <a:endParaRPr>
              <a:solidFill>
                <a:schemeClr val="dk1"/>
              </a:solidFill>
            </a:endParaRPr>
          </a:p>
          <a:p>
            <a:pPr indent="0" lvl="0" marL="0" rtl="0" algn="l">
              <a:lnSpc>
                <a:spcPct val="117999"/>
              </a:lnSpc>
              <a:spcBef>
                <a:spcPts val="0"/>
              </a:spcBef>
              <a:spcAft>
                <a:spcPts val="0"/>
              </a:spcAft>
              <a:buSzPts val="1400"/>
              <a:buNone/>
            </a:pPr>
            <a:r>
              <a:t/>
            </a:r>
            <a:endParaRPr/>
          </a:p>
        </p:txBody>
      </p:sp>
      <p:sp>
        <p:nvSpPr>
          <p:cNvPr id="564" name="Google Shape;564;g2e0e80619f3_0_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2e0e80619f3_0_9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
              <a:t>For the CFOs… Ritz Carloton (owned by Mariott) would be bankrupt on the 14th day</a:t>
            </a:r>
            <a:endParaRPr/>
          </a:p>
          <a:p>
            <a:pPr indent="0" lvl="0" marL="0" rtl="0" algn="l">
              <a:lnSpc>
                <a:spcPct val="117999"/>
              </a:lnSpc>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sz="1500">
                <a:solidFill>
                  <a:srgbClr val="202124"/>
                </a:solidFill>
                <a:highlight>
                  <a:srgbClr val="FFFFFF"/>
                </a:highlight>
                <a:latin typeface="Roboto"/>
                <a:ea typeface="Roboto"/>
                <a:cs typeface="Roboto"/>
                <a:sym typeface="Roboto"/>
              </a:rPr>
              <a:t>Current Valuation: $1.1bn</a:t>
            </a:r>
            <a:endParaRPr sz="1500">
              <a:solidFill>
                <a:srgbClr val="202124"/>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500">
              <a:solidFill>
                <a:srgbClr val="202124"/>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500">
                <a:solidFill>
                  <a:srgbClr val="202124"/>
                </a:solidFill>
                <a:highlight>
                  <a:srgbClr val="FFFFFF"/>
                </a:highlight>
                <a:latin typeface="Roboto"/>
                <a:ea typeface="Roboto"/>
                <a:cs typeface="Roboto"/>
                <a:sym typeface="Roboto"/>
              </a:rPr>
              <a:t>119 Locations</a:t>
            </a:r>
            <a:endParaRPr sz="1500">
              <a:solidFill>
                <a:srgbClr val="202124"/>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500">
                <a:solidFill>
                  <a:srgbClr val="202124"/>
                </a:solidFill>
                <a:highlight>
                  <a:srgbClr val="FFFFFF"/>
                </a:highlight>
                <a:latin typeface="Roboto"/>
                <a:ea typeface="Roboto"/>
                <a:cs typeface="Roboto"/>
                <a:sym typeface="Roboto"/>
              </a:rPr>
              <a:t>40,000 employees</a:t>
            </a:r>
            <a:endParaRPr sz="1500">
              <a:solidFill>
                <a:srgbClr val="202124"/>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500">
              <a:solidFill>
                <a:srgbClr val="202124"/>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500">
                <a:solidFill>
                  <a:srgbClr val="202124"/>
                </a:solidFill>
                <a:highlight>
                  <a:srgbClr val="FFFFFF"/>
                </a:highlight>
                <a:latin typeface="Roboto"/>
                <a:ea typeface="Roboto"/>
                <a:cs typeface="Roboto"/>
                <a:sym typeface="Roboto"/>
              </a:rPr>
              <a:t>$80,000,000 in daily spending authority </a:t>
            </a:r>
            <a:endParaRPr/>
          </a:p>
        </p:txBody>
      </p:sp>
      <p:sp>
        <p:nvSpPr>
          <p:cNvPr id="573" name="Google Shape;573;g2e0e80619f3_0_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27256839a00_0_24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lang="en">
                <a:solidFill>
                  <a:schemeClr val="dk1"/>
                </a:solidFill>
                <a:latin typeface="Lato"/>
                <a:ea typeface="Lato"/>
                <a:cs typeface="Lato"/>
                <a:sym typeface="Lato"/>
              </a:rPr>
              <a:t>This video lives on the main page of Friendship Village’s website and will be viewed many thousands of time during its useful life.</a:t>
            </a:r>
            <a:endParaRPr>
              <a:solidFill>
                <a:schemeClr val="dk1"/>
              </a:solidFill>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Lato"/>
                <a:ea typeface="Lato"/>
                <a:cs typeface="Lato"/>
                <a:sym typeface="Lato"/>
              </a:rPr>
              <a:t>Four Themes (all prospect-centered, not property focused)</a:t>
            </a:r>
            <a:endParaRPr>
              <a:solidFill>
                <a:schemeClr val="dk1"/>
              </a:solidFill>
              <a:latin typeface="Lato"/>
              <a:ea typeface="Lato"/>
              <a:cs typeface="Lato"/>
              <a:sym typeface="Lato"/>
            </a:endParaRPr>
          </a:p>
          <a:p>
            <a:pPr indent="-298450" lvl="0" marL="914400" rtl="0" algn="l">
              <a:lnSpc>
                <a:spcPct val="115000"/>
              </a:lnSpc>
              <a:spcBef>
                <a:spcPts val="0"/>
              </a:spcBef>
              <a:spcAft>
                <a:spcPts val="0"/>
              </a:spcAft>
              <a:buClr>
                <a:schemeClr val="dk1"/>
              </a:buClr>
              <a:buSzPts val="1100"/>
              <a:buFont typeface="Lato"/>
              <a:buChar char="●"/>
            </a:pPr>
            <a:r>
              <a:rPr lang="en">
                <a:solidFill>
                  <a:schemeClr val="dk1"/>
                </a:solidFill>
                <a:latin typeface="Lato"/>
                <a:ea typeface="Lato"/>
                <a:cs typeface="Lato"/>
                <a:sym typeface="Lato"/>
              </a:rPr>
              <a:t>Actively</a:t>
            </a:r>
            <a:endParaRPr>
              <a:solidFill>
                <a:schemeClr val="dk1"/>
              </a:solidFill>
              <a:latin typeface="Lato"/>
              <a:ea typeface="Lato"/>
              <a:cs typeface="Lato"/>
              <a:sym typeface="Lato"/>
            </a:endParaRPr>
          </a:p>
          <a:p>
            <a:pPr indent="-298450" lvl="0" marL="914400" rtl="0" algn="l">
              <a:lnSpc>
                <a:spcPct val="115000"/>
              </a:lnSpc>
              <a:spcBef>
                <a:spcPts val="0"/>
              </a:spcBef>
              <a:spcAft>
                <a:spcPts val="0"/>
              </a:spcAft>
              <a:buClr>
                <a:schemeClr val="dk1"/>
              </a:buClr>
              <a:buSzPts val="1100"/>
              <a:buFont typeface="Lato"/>
              <a:buChar char="●"/>
            </a:pPr>
            <a:r>
              <a:rPr lang="en">
                <a:solidFill>
                  <a:schemeClr val="dk1"/>
                </a:solidFill>
                <a:latin typeface="Lato"/>
                <a:ea typeface="Lato"/>
                <a:cs typeface="Lato"/>
                <a:sym typeface="Lato"/>
              </a:rPr>
              <a:t>Courageously</a:t>
            </a:r>
            <a:endParaRPr>
              <a:solidFill>
                <a:schemeClr val="dk1"/>
              </a:solidFill>
              <a:latin typeface="Lato"/>
              <a:ea typeface="Lato"/>
              <a:cs typeface="Lato"/>
              <a:sym typeface="Lato"/>
            </a:endParaRPr>
          </a:p>
          <a:p>
            <a:pPr indent="-298450" lvl="0" marL="914400" rtl="0" algn="l">
              <a:lnSpc>
                <a:spcPct val="115000"/>
              </a:lnSpc>
              <a:spcBef>
                <a:spcPts val="0"/>
              </a:spcBef>
              <a:spcAft>
                <a:spcPts val="0"/>
              </a:spcAft>
              <a:buClr>
                <a:schemeClr val="dk1"/>
              </a:buClr>
              <a:buSzPts val="1100"/>
              <a:buFont typeface="Lato"/>
              <a:buChar char="●"/>
            </a:pPr>
            <a:r>
              <a:rPr lang="en">
                <a:solidFill>
                  <a:schemeClr val="dk1"/>
                </a:solidFill>
                <a:latin typeface="Lato"/>
                <a:ea typeface="Lato"/>
                <a:cs typeface="Lato"/>
                <a:sym typeface="Lato"/>
              </a:rPr>
              <a:t>Spiritually (belonging)</a:t>
            </a:r>
            <a:endParaRPr>
              <a:solidFill>
                <a:schemeClr val="dk1"/>
              </a:solidFill>
              <a:latin typeface="Lato"/>
              <a:ea typeface="Lato"/>
              <a:cs typeface="Lato"/>
              <a:sym typeface="Lato"/>
            </a:endParaRPr>
          </a:p>
          <a:p>
            <a:pPr indent="-298450" lvl="0" marL="914400" rtl="0" algn="l">
              <a:lnSpc>
                <a:spcPct val="115000"/>
              </a:lnSpc>
              <a:spcBef>
                <a:spcPts val="0"/>
              </a:spcBef>
              <a:spcAft>
                <a:spcPts val="0"/>
              </a:spcAft>
              <a:buClr>
                <a:schemeClr val="dk1"/>
              </a:buClr>
              <a:buSzPts val="1100"/>
              <a:buFont typeface="Lato"/>
              <a:buChar char="●"/>
            </a:pPr>
            <a:r>
              <a:rPr lang="en">
                <a:solidFill>
                  <a:schemeClr val="dk1"/>
                </a:solidFill>
                <a:latin typeface="Lato"/>
                <a:ea typeface="Lato"/>
                <a:cs typeface="Lato"/>
                <a:sym typeface="Lato"/>
              </a:rPr>
              <a:t>Safely</a:t>
            </a:r>
            <a:endParaRPr>
              <a:solidFill>
                <a:schemeClr val="dk1"/>
              </a:solidFill>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Lato"/>
                <a:ea typeface="Lato"/>
                <a:cs typeface="Lato"/>
                <a:sym typeface="Lato"/>
              </a:rPr>
              <a:t>Key Quotes</a:t>
            </a:r>
            <a:endParaRPr>
              <a:solidFill>
                <a:schemeClr val="dk1"/>
              </a:solidFill>
              <a:latin typeface="Lato"/>
              <a:ea typeface="Lato"/>
              <a:cs typeface="Lato"/>
              <a:sym typeface="Lato"/>
            </a:endParaRPr>
          </a:p>
          <a:p>
            <a:pPr indent="-298450" lvl="0" marL="914400" rtl="0" algn="l">
              <a:lnSpc>
                <a:spcPct val="115000"/>
              </a:lnSpc>
              <a:spcBef>
                <a:spcPts val="0"/>
              </a:spcBef>
              <a:spcAft>
                <a:spcPts val="0"/>
              </a:spcAft>
              <a:buClr>
                <a:schemeClr val="dk1"/>
              </a:buClr>
              <a:buSzPts val="1100"/>
              <a:buFont typeface="Lato"/>
              <a:buChar char="●"/>
            </a:pPr>
            <a:r>
              <a:rPr lang="en">
                <a:solidFill>
                  <a:schemeClr val="dk1"/>
                </a:solidFill>
                <a:latin typeface="Lato"/>
                <a:ea typeface="Lato"/>
                <a:cs typeface="Lato"/>
                <a:sym typeface="Lato"/>
              </a:rPr>
              <a:t>“Not a Senior Living Community, but a Living Community”</a:t>
            </a:r>
            <a:endParaRPr>
              <a:solidFill>
                <a:schemeClr val="dk1"/>
              </a:solidFill>
              <a:latin typeface="Lato"/>
              <a:ea typeface="Lato"/>
              <a:cs typeface="Lato"/>
              <a:sym typeface="Lato"/>
            </a:endParaRPr>
          </a:p>
          <a:p>
            <a:pPr indent="-298450" lvl="0" marL="914400" rtl="0" algn="l">
              <a:lnSpc>
                <a:spcPct val="115000"/>
              </a:lnSpc>
              <a:spcBef>
                <a:spcPts val="0"/>
              </a:spcBef>
              <a:spcAft>
                <a:spcPts val="0"/>
              </a:spcAft>
              <a:buClr>
                <a:schemeClr val="dk1"/>
              </a:buClr>
              <a:buSzPts val="1100"/>
              <a:buFont typeface="Lato"/>
              <a:buChar char="●"/>
            </a:pPr>
            <a:r>
              <a:rPr lang="en">
                <a:solidFill>
                  <a:schemeClr val="dk1"/>
                </a:solidFill>
                <a:latin typeface="Lato"/>
                <a:ea typeface="Lato"/>
                <a:cs typeface="Lato"/>
                <a:sym typeface="Lato"/>
              </a:rPr>
              <a:t>Script NEVER mentions an amenity</a:t>
            </a:r>
            <a:endParaRPr>
              <a:solidFill>
                <a:schemeClr val="dk1"/>
              </a:solidFill>
              <a:latin typeface="Lato"/>
              <a:ea typeface="Lato"/>
              <a:cs typeface="Lato"/>
              <a:sym typeface="Lato"/>
            </a:endParaRPr>
          </a:p>
          <a:p>
            <a:pPr indent="-298450" lvl="0" marL="914400" rtl="0" algn="l">
              <a:lnSpc>
                <a:spcPct val="115000"/>
              </a:lnSpc>
              <a:spcBef>
                <a:spcPts val="0"/>
              </a:spcBef>
              <a:spcAft>
                <a:spcPts val="0"/>
              </a:spcAft>
              <a:buClr>
                <a:schemeClr val="dk1"/>
              </a:buClr>
              <a:buSzPts val="1100"/>
              <a:buFont typeface="Lato"/>
              <a:buChar char="●"/>
            </a:pPr>
            <a:r>
              <a:rPr lang="en">
                <a:solidFill>
                  <a:schemeClr val="dk1"/>
                </a:solidFill>
                <a:latin typeface="Lato"/>
                <a:ea typeface="Lato"/>
                <a:cs typeface="Lato"/>
                <a:sym typeface="Lato"/>
              </a:rPr>
              <a:t>“It takes courage to move.”</a:t>
            </a:r>
            <a:endParaRPr>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a:solidFill>
                <a:schemeClr val="dk1"/>
              </a:solidFill>
              <a:latin typeface="Lato"/>
              <a:ea typeface="Lato"/>
              <a:cs typeface="Lato"/>
              <a:sym typeface="Lato"/>
            </a:endParaRPr>
          </a:p>
          <a:p>
            <a:pPr indent="0" lvl="0" marL="0" rtl="0" algn="l">
              <a:lnSpc>
                <a:spcPct val="115000"/>
              </a:lnSpc>
              <a:spcBef>
                <a:spcPts val="0"/>
              </a:spcBef>
              <a:spcAft>
                <a:spcPts val="0"/>
              </a:spcAft>
              <a:buNone/>
            </a:pPr>
            <a:r>
              <a:rPr lang="en">
                <a:solidFill>
                  <a:schemeClr val="dk1"/>
                </a:solidFill>
                <a:latin typeface="Lato"/>
                <a:ea typeface="Lato"/>
                <a:cs typeface="Lato"/>
                <a:sym typeface="Lato"/>
              </a:rPr>
              <a:t>That last statement, “it takes courage to move” is just the beginning of building trust.</a:t>
            </a:r>
            <a:endParaRPr>
              <a:solidFill>
                <a:schemeClr val="dk1"/>
              </a:solidFill>
              <a:latin typeface="Lato"/>
              <a:ea typeface="Lato"/>
              <a:cs typeface="Lato"/>
              <a:sym typeface="Lato"/>
            </a:endParaRPr>
          </a:p>
          <a:p>
            <a:pPr indent="0" lvl="0" marL="0" rtl="0" algn="l">
              <a:lnSpc>
                <a:spcPct val="117999"/>
              </a:lnSpc>
              <a:spcBef>
                <a:spcPts val="0"/>
              </a:spcBef>
              <a:spcAft>
                <a:spcPts val="0"/>
              </a:spcAft>
              <a:buSzPts val="1400"/>
              <a:buNone/>
            </a:pPr>
            <a:r>
              <a:t/>
            </a:r>
            <a:endParaRPr sz="500"/>
          </a:p>
        </p:txBody>
      </p:sp>
      <p:sp>
        <p:nvSpPr>
          <p:cNvPr id="583" name="Google Shape;583;g27256839a00_0_2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2e0e80619f3_5_4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591" name="Google Shape;591;g2e0e80619f3_5_4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27256839a00_0_29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599" name="Google Shape;599;g27256839a00_0_2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2e0e80619f3_5_39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607" name="Google Shape;607;g2e0e80619f3_5_3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dec2adaf2e_1_2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t/>
            </a:r>
            <a:endParaRPr>
              <a:solidFill>
                <a:schemeClr val="dk1"/>
              </a:solidFill>
            </a:endParaRPr>
          </a:p>
        </p:txBody>
      </p:sp>
      <p:sp>
        <p:nvSpPr>
          <p:cNvPr id="294" name="Google Shape;294;g2dec2adaf2e_1_2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27256839a00_0_33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615" name="Google Shape;615;g27256839a00_0_3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2e0e80619f3_5_40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623" name="Google Shape;623;g2e0e80619f3_5_40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2e270e8e996_0_2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Lead measures in marketing reporting are predictive indicators that can help you gauge the future success of your marketing efforts. Unlike lag measures, which reflect past performance, lead measures can be influenced and acted upon to drive desired outcomes. Here are some examples of lead measures in marketing reporting:</a:t>
            </a:r>
            <a:endParaRPr>
              <a:solidFill>
                <a:schemeClr val="dk1"/>
              </a:solidFill>
            </a:endParaRPr>
          </a:p>
          <a:p>
            <a:pPr indent="0" lvl="0" marL="0" rtl="0" algn="l">
              <a:lnSpc>
                <a:spcPct val="117999"/>
              </a:lnSpc>
              <a:spcBef>
                <a:spcPts val="0"/>
              </a:spcBef>
              <a:spcAft>
                <a:spcPts val="0"/>
              </a:spcAft>
              <a:buSzPts val="1400"/>
              <a:buNone/>
            </a:pPr>
            <a:r>
              <a:t/>
            </a:r>
            <a:endParaRPr>
              <a:solidFill>
                <a:schemeClr val="dk1"/>
              </a:solidFill>
            </a:endParaRPr>
          </a:p>
        </p:txBody>
      </p:sp>
      <p:sp>
        <p:nvSpPr>
          <p:cNvPr id="631" name="Google Shape;631;g2e270e8e996_0_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2e270e8e996_0_2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a:p>
            <a:pPr indent="0" lvl="0" marL="0" rtl="0" algn="l">
              <a:lnSpc>
                <a:spcPct val="117999"/>
              </a:lnSpc>
              <a:spcBef>
                <a:spcPts val="0"/>
              </a:spcBef>
              <a:spcAft>
                <a:spcPts val="0"/>
              </a:spcAft>
              <a:buSzPts val="1400"/>
              <a:buNone/>
            </a:pPr>
            <a:r>
              <a:t/>
            </a:r>
            <a:endParaRPr/>
          </a:p>
          <a:p>
            <a:pPr indent="0" lvl="0" marL="0" rtl="0" algn="l">
              <a:lnSpc>
                <a:spcPct val="117999"/>
              </a:lnSpc>
              <a:spcBef>
                <a:spcPts val="0"/>
              </a:spcBef>
              <a:spcAft>
                <a:spcPts val="0"/>
              </a:spcAft>
              <a:buSzPts val="1400"/>
              <a:buNone/>
            </a:pPr>
            <a:r>
              <a:t/>
            </a:r>
            <a:endParaRPr/>
          </a:p>
        </p:txBody>
      </p:sp>
      <p:sp>
        <p:nvSpPr>
          <p:cNvPr id="637" name="Google Shape;637;g2e270e8e996_0_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2e270e8e996_0_3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a:p>
            <a:pPr indent="0" lvl="0" marL="0" rtl="0" algn="l">
              <a:lnSpc>
                <a:spcPct val="117999"/>
              </a:lnSpc>
              <a:spcBef>
                <a:spcPts val="0"/>
              </a:spcBef>
              <a:spcAft>
                <a:spcPts val="0"/>
              </a:spcAft>
              <a:buSzPts val="1400"/>
              <a:buNone/>
            </a:pPr>
            <a:r>
              <a:t/>
            </a:r>
            <a:endParaRPr/>
          </a:p>
          <a:p>
            <a:pPr indent="0" lvl="0" marL="0" rtl="0" algn="l">
              <a:lnSpc>
                <a:spcPct val="117999"/>
              </a:lnSpc>
              <a:spcBef>
                <a:spcPts val="0"/>
              </a:spcBef>
              <a:spcAft>
                <a:spcPts val="0"/>
              </a:spcAft>
              <a:buSzPts val="1400"/>
              <a:buNone/>
            </a:pPr>
            <a:r>
              <a:t/>
            </a:r>
            <a:endParaRPr/>
          </a:p>
        </p:txBody>
      </p:sp>
      <p:sp>
        <p:nvSpPr>
          <p:cNvPr id="645" name="Google Shape;645;g2e270e8e996_0_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2e270e8e996_0_6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t/>
            </a:r>
            <a:endParaRPr>
              <a:solidFill>
                <a:schemeClr val="dk1"/>
              </a:solidFill>
            </a:endParaRPr>
          </a:p>
          <a:p>
            <a:pPr indent="0" lvl="0" marL="0" rtl="0" algn="l">
              <a:lnSpc>
                <a:spcPct val="117999"/>
              </a:lnSpc>
              <a:spcBef>
                <a:spcPts val="0"/>
              </a:spcBef>
              <a:spcAft>
                <a:spcPts val="0"/>
              </a:spcAft>
              <a:buSzPts val="1400"/>
              <a:buNone/>
            </a:pPr>
            <a:r>
              <a:t/>
            </a:r>
            <a:endParaRPr>
              <a:solidFill>
                <a:schemeClr val="dk1"/>
              </a:solidFill>
            </a:endParaRPr>
          </a:p>
        </p:txBody>
      </p:sp>
      <p:sp>
        <p:nvSpPr>
          <p:cNvPr id="654" name="Google Shape;654;g2e270e8e996_0_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2e270e8e996_0_5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a:p>
            <a:pPr indent="0" lvl="0" marL="0" rtl="0" algn="l">
              <a:lnSpc>
                <a:spcPct val="117999"/>
              </a:lnSpc>
              <a:spcBef>
                <a:spcPts val="0"/>
              </a:spcBef>
              <a:spcAft>
                <a:spcPts val="0"/>
              </a:spcAft>
              <a:buSzPts val="1400"/>
              <a:buNone/>
            </a:pPr>
            <a:r>
              <a:t/>
            </a:r>
            <a:endParaRPr/>
          </a:p>
          <a:p>
            <a:pPr indent="0" lvl="0" marL="0" rtl="0" algn="l">
              <a:lnSpc>
                <a:spcPct val="117999"/>
              </a:lnSpc>
              <a:spcBef>
                <a:spcPts val="0"/>
              </a:spcBef>
              <a:spcAft>
                <a:spcPts val="0"/>
              </a:spcAft>
              <a:buSzPts val="1400"/>
              <a:buNone/>
            </a:pPr>
            <a:r>
              <a:t/>
            </a:r>
            <a:endParaRPr/>
          </a:p>
        </p:txBody>
      </p:sp>
      <p:sp>
        <p:nvSpPr>
          <p:cNvPr id="660" name="Google Shape;660;g2e270e8e996_0_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2e21456b6c5_0_19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a:p>
            <a:pPr indent="0" lvl="0" marL="0" rtl="0" algn="l">
              <a:lnSpc>
                <a:spcPct val="117999"/>
              </a:lnSpc>
              <a:spcBef>
                <a:spcPts val="0"/>
              </a:spcBef>
              <a:spcAft>
                <a:spcPts val="0"/>
              </a:spcAft>
              <a:buSzPts val="1400"/>
              <a:buNone/>
            </a:pPr>
            <a:r>
              <a:t/>
            </a:r>
            <a:endParaRPr/>
          </a:p>
          <a:p>
            <a:pPr indent="0" lvl="0" marL="0" rtl="0" algn="l">
              <a:lnSpc>
                <a:spcPct val="117999"/>
              </a:lnSpc>
              <a:spcBef>
                <a:spcPts val="0"/>
              </a:spcBef>
              <a:spcAft>
                <a:spcPts val="0"/>
              </a:spcAft>
              <a:buSzPts val="1400"/>
              <a:buNone/>
            </a:pPr>
            <a:r>
              <a:t/>
            </a:r>
            <a:endParaRPr/>
          </a:p>
        </p:txBody>
      </p:sp>
      <p:sp>
        <p:nvSpPr>
          <p:cNvPr id="669" name="Google Shape;669;g2e21456b6c5_0_19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2e21456b6c5_0_20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a:p>
            <a:pPr indent="0" lvl="0" marL="0" rtl="0" algn="l">
              <a:lnSpc>
                <a:spcPct val="117999"/>
              </a:lnSpc>
              <a:spcBef>
                <a:spcPts val="0"/>
              </a:spcBef>
              <a:spcAft>
                <a:spcPts val="0"/>
              </a:spcAft>
              <a:buSzPts val="1400"/>
              <a:buNone/>
            </a:pPr>
            <a:r>
              <a:t/>
            </a:r>
            <a:endParaRPr/>
          </a:p>
          <a:p>
            <a:pPr indent="0" lvl="0" marL="0" rtl="0" algn="l">
              <a:lnSpc>
                <a:spcPct val="117999"/>
              </a:lnSpc>
              <a:spcBef>
                <a:spcPts val="0"/>
              </a:spcBef>
              <a:spcAft>
                <a:spcPts val="0"/>
              </a:spcAft>
              <a:buSzPts val="1400"/>
              <a:buNone/>
            </a:pPr>
            <a:r>
              <a:t/>
            </a:r>
            <a:endParaRPr/>
          </a:p>
        </p:txBody>
      </p:sp>
      <p:sp>
        <p:nvSpPr>
          <p:cNvPr id="679" name="Google Shape;679;g2e21456b6c5_0_20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2e21456b6c5_0_21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a:p>
            <a:pPr indent="0" lvl="0" marL="0" rtl="0" algn="l">
              <a:lnSpc>
                <a:spcPct val="117999"/>
              </a:lnSpc>
              <a:spcBef>
                <a:spcPts val="0"/>
              </a:spcBef>
              <a:spcAft>
                <a:spcPts val="0"/>
              </a:spcAft>
              <a:buSzPts val="1400"/>
              <a:buNone/>
            </a:pPr>
            <a:r>
              <a:t/>
            </a:r>
            <a:endParaRPr/>
          </a:p>
          <a:p>
            <a:pPr indent="0" lvl="0" marL="0" rtl="0" algn="l">
              <a:lnSpc>
                <a:spcPct val="117999"/>
              </a:lnSpc>
              <a:spcBef>
                <a:spcPts val="0"/>
              </a:spcBef>
              <a:spcAft>
                <a:spcPts val="0"/>
              </a:spcAft>
              <a:buSzPts val="1400"/>
              <a:buNone/>
            </a:pPr>
            <a:r>
              <a:t/>
            </a:r>
            <a:endParaRPr/>
          </a:p>
        </p:txBody>
      </p:sp>
      <p:sp>
        <p:nvSpPr>
          <p:cNvPr id="688" name="Google Shape;688;g2e21456b6c5_0_2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e21456b6c5_0_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301" name="Google Shape;301;g2e21456b6c5_0_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2e21456b6c5_0_22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a:p>
            <a:pPr indent="0" lvl="0" marL="0" rtl="0" algn="l">
              <a:lnSpc>
                <a:spcPct val="117999"/>
              </a:lnSpc>
              <a:spcBef>
                <a:spcPts val="0"/>
              </a:spcBef>
              <a:spcAft>
                <a:spcPts val="0"/>
              </a:spcAft>
              <a:buSzPts val="1400"/>
              <a:buNone/>
            </a:pPr>
            <a:r>
              <a:t/>
            </a:r>
            <a:endParaRPr/>
          </a:p>
          <a:p>
            <a:pPr indent="0" lvl="0" marL="0" rtl="0" algn="l">
              <a:lnSpc>
                <a:spcPct val="117999"/>
              </a:lnSpc>
              <a:spcBef>
                <a:spcPts val="0"/>
              </a:spcBef>
              <a:spcAft>
                <a:spcPts val="0"/>
              </a:spcAft>
              <a:buSzPts val="1400"/>
              <a:buNone/>
            </a:pPr>
            <a:r>
              <a:t/>
            </a:r>
            <a:endParaRPr/>
          </a:p>
        </p:txBody>
      </p:sp>
      <p:sp>
        <p:nvSpPr>
          <p:cNvPr id="697" name="Google Shape;697;g2e21456b6c5_0_2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2e270e8e996_0_6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a:p>
            <a:pPr indent="0" lvl="0" marL="0" rtl="0" algn="l">
              <a:lnSpc>
                <a:spcPct val="117999"/>
              </a:lnSpc>
              <a:spcBef>
                <a:spcPts val="0"/>
              </a:spcBef>
              <a:spcAft>
                <a:spcPts val="0"/>
              </a:spcAft>
              <a:buSzPts val="1400"/>
              <a:buNone/>
            </a:pPr>
            <a:r>
              <a:t/>
            </a:r>
            <a:endParaRPr/>
          </a:p>
          <a:p>
            <a:pPr indent="0" lvl="0" marL="0" rtl="0" algn="l">
              <a:lnSpc>
                <a:spcPct val="117999"/>
              </a:lnSpc>
              <a:spcBef>
                <a:spcPts val="0"/>
              </a:spcBef>
              <a:spcAft>
                <a:spcPts val="0"/>
              </a:spcAft>
              <a:buSzPts val="1400"/>
              <a:buNone/>
            </a:pPr>
            <a:r>
              <a:t/>
            </a:r>
            <a:endParaRPr/>
          </a:p>
        </p:txBody>
      </p:sp>
      <p:sp>
        <p:nvSpPr>
          <p:cNvPr id="706" name="Google Shape;706;g2e270e8e996_0_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g2e2817d906f_0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a:p>
            <a:pPr indent="0" lvl="0" marL="0" rtl="0" algn="l">
              <a:lnSpc>
                <a:spcPct val="117999"/>
              </a:lnSpc>
              <a:spcBef>
                <a:spcPts val="0"/>
              </a:spcBef>
              <a:spcAft>
                <a:spcPts val="0"/>
              </a:spcAft>
              <a:buSzPts val="1400"/>
              <a:buNone/>
            </a:pPr>
            <a:r>
              <a:t/>
            </a:r>
            <a:endParaRPr/>
          </a:p>
          <a:p>
            <a:pPr indent="0" lvl="0" marL="0" rtl="0" algn="l">
              <a:lnSpc>
                <a:spcPct val="117999"/>
              </a:lnSpc>
              <a:spcBef>
                <a:spcPts val="0"/>
              </a:spcBef>
              <a:spcAft>
                <a:spcPts val="0"/>
              </a:spcAft>
              <a:buSzPts val="1400"/>
              <a:buNone/>
            </a:pPr>
            <a:r>
              <a:t/>
            </a:r>
            <a:endParaRPr/>
          </a:p>
        </p:txBody>
      </p:sp>
      <p:sp>
        <p:nvSpPr>
          <p:cNvPr id="715" name="Google Shape;715;g2e2817d906f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g2e0e80619f3_0_42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a:p>
            <a:pPr indent="0" lvl="0" marL="0" rtl="0" algn="l">
              <a:lnSpc>
                <a:spcPct val="117999"/>
              </a:lnSpc>
              <a:spcBef>
                <a:spcPts val="0"/>
              </a:spcBef>
              <a:spcAft>
                <a:spcPts val="0"/>
              </a:spcAft>
              <a:buSzPts val="1400"/>
              <a:buNone/>
            </a:pPr>
            <a:r>
              <a:t/>
            </a:r>
            <a:endParaRPr/>
          </a:p>
          <a:p>
            <a:pPr indent="0" lvl="0" marL="0" rtl="0" algn="l">
              <a:lnSpc>
                <a:spcPct val="117999"/>
              </a:lnSpc>
              <a:spcBef>
                <a:spcPts val="0"/>
              </a:spcBef>
              <a:spcAft>
                <a:spcPts val="0"/>
              </a:spcAft>
              <a:buSzPts val="1400"/>
              <a:buNone/>
            </a:pPr>
            <a:r>
              <a:t/>
            </a:r>
            <a:endParaRPr/>
          </a:p>
        </p:txBody>
      </p:sp>
      <p:sp>
        <p:nvSpPr>
          <p:cNvPr id="724" name="Google Shape;724;g2e0e80619f3_0_4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g2e21456b6c5_0_23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a:p>
            <a:pPr indent="0" lvl="0" marL="0" rtl="0" algn="l">
              <a:lnSpc>
                <a:spcPct val="117999"/>
              </a:lnSpc>
              <a:spcBef>
                <a:spcPts val="0"/>
              </a:spcBef>
              <a:spcAft>
                <a:spcPts val="0"/>
              </a:spcAft>
              <a:buSzPts val="1400"/>
              <a:buNone/>
            </a:pPr>
            <a:r>
              <a:t/>
            </a:r>
            <a:endParaRPr/>
          </a:p>
          <a:p>
            <a:pPr indent="0" lvl="0" marL="0" rtl="0" algn="l">
              <a:lnSpc>
                <a:spcPct val="117999"/>
              </a:lnSpc>
              <a:spcBef>
                <a:spcPts val="0"/>
              </a:spcBef>
              <a:spcAft>
                <a:spcPts val="0"/>
              </a:spcAft>
              <a:buSzPts val="1400"/>
              <a:buNone/>
            </a:pPr>
            <a:r>
              <a:t/>
            </a:r>
            <a:endParaRPr/>
          </a:p>
        </p:txBody>
      </p:sp>
      <p:sp>
        <p:nvSpPr>
          <p:cNvPr id="733" name="Google Shape;733;g2e21456b6c5_0_2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725c47cfe3_0_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309" name="Google Shape;309;g2725c47cfe3_0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2e0e80619f3_5_32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315" name="Google Shape;315;g2e0e80619f3_5_3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e21456b6c5_0_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323" name="Google Shape;323;g2e21456b6c5_0_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e21456b6c5_0_2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331" name="Google Shape;331;g2e21456b6c5_0_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3.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 Id="rId3" Type="http://schemas.openxmlformats.org/officeDocument/2006/relationships/image" Target="../media/image8.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png"/><Relationship Id="rId3" Type="http://schemas.openxmlformats.org/officeDocument/2006/relationships/image" Target="../media/image10.png"/><Relationship Id="rId4" Type="http://schemas.openxmlformats.org/officeDocument/2006/relationships/image" Target="../media/image3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Title Slide">
  <p:cSld name="13_Title Slide">
    <p:spTree>
      <p:nvGrpSpPr>
        <p:cNvPr id="51" name="Shape 51"/>
        <p:cNvGrpSpPr/>
        <p:nvPr/>
      </p:nvGrpSpPr>
      <p:grpSpPr>
        <a:xfrm>
          <a:off x="0" y="0"/>
          <a:ext cx="0" cy="0"/>
          <a:chOff x="0" y="0"/>
          <a:chExt cx="0" cy="0"/>
        </a:xfrm>
      </p:grpSpPr>
      <p:sp>
        <p:nvSpPr>
          <p:cNvPr id="52" name="Google Shape;52;p14"/>
          <p:cNvSpPr/>
          <p:nvPr>
            <p:ph idx="2" type="pic"/>
          </p:nvPr>
        </p:nvSpPr>
        <p:spPr>
          <a:xfrm>
            <a:off x="1838325" y="1545770"/>
            <a:ext cx="2733600" cy="3031800"/>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Slide">
  <p:cSld name="9_Title Slide">
    <p:spTree>
      <p:nvGrpSpPr>
        <p:cNvPr id="53" name="Shape 53"/>
        <p:cNvGrpSpPr/>
        <p:nvPr/>
      </p:nvGrpSpPr>
      <p:grpSpPr>
        <a:xfrm>
          <a:off x="0" y="0"/>
          <a:ext cx="0" cy="0"/>
          <a:chOff x="0" y="0"/>
          <a:chExt cx="0" cy="0"/>
        </a:xfrm>
      </p:grpSpPr>
      <p:sp>
        <p:nvSpPr>
          <p:cNvPr id="54" name="Google Shape;54;p15"/>
          <p:cNvSpPr/>
          <p:nvPr>
            <p:ph idx="2" type="pic"/>
          </p:nvPr>
        </p:nvSpPr>
        <p:spPr>
          <a:xfrm>
            <a:off x="5464628" y="783772"/>
            <a:ext cx="2767800" cy="3576000"/>
          </a:xfrm>
          <a:prstGeom prst="rect">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55" name="Shape 55"/>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56" name="Shape 56"/>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5_Title Slide">
  <p:cSld name="65_Title Slide">
    <p:spTree>
      <p:nvGrpSpPr>
        <p:cNvPr id="57" name="Shape 57"/>
        <p:cNvGrpSpPr/>
        <p:nvPr/>
      </p:nvGrpSpPr>
      <p:grpSpPr>
        <a:xfrm>
          <a:off x="0" y="0"/>
          <a:ext cx="0" cy="0"/>
          <a:chOff x="0" y="0"/>
          <a:chExt cx="0" cy="0"/>
        </a:xfrm>
      </p:grpSpPr>
      <p:sp>
        <p:nvSpPr>
          <p:cNvPr id="58" name="Google Shape;58;p18"/>
          <p:cNvSpPr/>
          <p:nvPr>
            <p:ph idx="2" type="pic"/>
          </p:nvPr>
        </p:nvSpPr>
        <p:spPr>
          <a:xfrm>
            <a:off x="6085114" y="2286000"/>
            <a:ext cx="2492700" cy="1529400"/>
          </a:xfrm>
          <a:prstGeom prst="rect">
            <a:avLst/>
          </a:prstGeom>
          <a:noFill/>
          <a:ln>
            <a:noFill/>
          </a:ln>
        </p:spPr>
      </p:sp>
      <p:sp>
        <p:nvSpPr>
          <p:cNvPr id="59" name="Google Shape;59;p18"/>
          <p:cNvSpPr/>
          <p:nvPr>
            <p:ph idx="3" type="pic"/>
          </p:nvPr>
        </p:nvSpPr>
        <p:spPr>
          <a:xfrm>
            <a:off x="566057" y="2286000"/>
            <a:ext cx="2492700" cy="1529400"/>
          </a:xfrm>
          <a:prstGeom prst="rect">
            <a:avLst/>
          </a:prstGeom>
          <a:noFill/>
          <a:ln>
            <a:noFill/>
          </a:ln>
        </p:spPr>
      </p:sp>
      <p:sp>
        <p:nvSpPr>
          <p:cNvPr id="60" name="Google Shape;60;p18"/>
          <p:cNvSpPr/>
          <p:nvPr>
            <p:ph idx="4" type="pic"/>
          </p:nvPr>
        </p:nvSpPr>
        <p:spPr>
          <a:xfrm>
            <a:off x="3325586" y="2286000"/>
            <a:ext cx="2492700" cy="1529400"/>
          </a:xfrm>
          <a:prstGeom prst="rect">
            <a:avLst/>
          </a:prstGeom>
          <a:no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DARK" showMasterSp="0">
  <p:cSld name="Blank - DARK">
    <p:bg>
      <p:bgPr>
        <a:solidFill>
          <a:srgbClr val="363636"/>
        </a:solidFill>
      </p:bgPr>
    </p:bg>
    <p:spTree>
      <p:nvGrpSpPr>
        <p:cNvPr id="61" name="Shape 61"/>
        <p:cNvGrpSpPr/>
        <p:nvPr/>
      </p:nvGrpSpPr>
      <p:grpSpPr>
        <a:xfrm>
          <a:off x="0" y="0"/>
          <a:ext cx="0" cy="0"/>
          <a:chOff x="0" y="0"/>
          <a:chExt cx="0" cy="0"/>
        </a:xfrm>
      </p:grpSpPr>
      <p:sp>
        <p:nvSpPr>
          <p:cNvPr id="62" name="Google Shape;62;p19"/>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63" name="Shape 63"/>
        <p:cNvGrpSpPr/>
        <p:nvPr/>
      </p:nvGrpSpPr>
      <p:grpSpPr>
        <a:xfrm>
          <a:off x="0" y="0"/>
          <a:ext cx="0" cy="0"/>
          <a:chOff x="0" y="0"/>
          <a:chExt cx="0" cy="0"/>
        </a:xfrm>
      </p:grpSpPr>
      <p:sp>
        <p:nvSpPr>
          <p:cNvPr id="64" name="Google Shape;64;p20"/>
          <p:cNvSpPr/>
          <p:nvPr>
            <p:ph idx="2" type="pic"/>
          </p:nvPr>
        </p:nvSpPr>
        <p:spPr>
          <a:xfrm>
            <a:off x="1919969" y="566057"/>
            <a:ext cx="6657900" cy="4011300"/>
          </a:xfrm>
          <a:prstGeom prst="rect">
            <a:avLst/>
          </a:prstGeom>
          <a:no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9_Title Slide">
  <p:cSld name="59_Title Slide">
    <p:spTree>
      <p:nvGrpSpPr>
        <p:cNvPr id="65" name="Shape 65"/>
        <p:cNvGrpSpPr/>
        <p:nvPr/>
      </p:nvGrpSpPr>
      <p:grpSpPr>
        <a:xfrm>
          <a:off x="0" y="0"/>
          <a:ext cx="0" cy="0"/>
          <a:chOff x="0" y="0"/>
          <a:chExt cx="0" cy="0"/>
        </a:xfrm>
      </p:grpSpPr>
      <p:sp>
        <p:nvSpPr>
          <p:cNvPr id="66" name="Google Shape;66;p21"/>
          <p:cNvSpPr/>
          <p:nvPr/>
        </p:nvSpPr>
        <p:spPr>
          <a:xfrm>
            <a:off x="1" y="0"/>
            <a:ext cx="9144000" cy="51435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7" name="Google Shape;67;p21"/>
          <p:cNvSpPr/>
          <p:nvPr>
            <p:ph idx="2" type="pic"/>
          </p:nvPr>
        </p:nvSpPr>
        <p:spPr>
          <a:xfrm>
            <a:off x="566057" y="1430424"/>
            <a:ext cx="1408500" cy="862500"/>
          </a:xfrm>
          <a:prstGeom prst="rect">
            <a:avLst/>
          </a:prstGeom>
          <a:noFill/>
          <a:ln>
            <a:noFill/>
          </a:ln>
        </p:spPr>
      </p:sp>
      <p:sp>
        <p:nvSpPr>
          <p:cNvPr id="68" name="Google Shape;68;p21"/>
          <p:cNvSpPr/>
          <p:nvPr>
            <p:ph idx="3" type="pic"/>
          </p:nvPr>
        </p:nvSpPr>
        <p:spPr>
          <a:xfrm>
            <a:off x="1974669" y="1430424"/>
            <a:ext cx="1408500" cy="862500"/>
          </a:xfrm>
          <a:prstGeom prst="rect">
            <a:avLst/>
          </a:prstGeom>
          <a:noFill/>
          <a:ln>
            <a:noFill/>
          </a:ln>
        </p:spPr>
      </p:sp>
      <p:sp>
        <p:nvSpPr>
          <p:cNvPr id="69" name="Google Shape;69;p21"/>
          <p:cNvSpPr/>
          <p:nvPr>
            <p:ph idx="4" type="pic"/>
          </p:nvPr>
        </p:nvSpPr>
        <p:spPr>
          <a:xfrm>
            <a:off x="3383280" y="1430424"/>
            <a:ext cx="1408500" cy="862500"/>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70" name="Shape 70"/>
        <p:cNvGrpSpPr/>
        <p:nvPr/>
      </p:nvGrpSpPr>
      <p:grpSpPr>
        <a:xfrm>
          <a:off x="0" y="0"/>
          <a:ext cx="0" cy="0"/>
          <a:chOff x="0" y="0"/>
          <a:chExt cx="0" cy="0"/>
        </a:xfrm>
      </p:grpSpPr>
      <p:sp>
        <p:nvSpPr>
          <p:cNvPr id="71" name="Google Shape;71;p22"/>
          <p:cNvSpPr/>
          <p:nvPr>
            <p:ph idx="2" type="pic"/>
          </p:nvPr>
        </p:nvSpPr>
        <p:spPr>
          <a:xfrm>
            <a:off x="566056" y="1567577"/>
            <a:ext cx="2691900" cy="3009900"/>
          </a:xfrm>
          <a:prstGeom prst="rect">
            <a:avLst/>
          </a:prstGeom>
          <a:no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_Title Slide">
  <p:cSld name="52_Title Slide">
    <p:spTree>
      <p:nvGrpSpPr>
        <p:cNvPr id="72" name="Shape 72"/>
        <p:cNvGrpSpPr/>
        <p:nvPr/>
      </p:nvGrpSpPr>
      <p:grpSpPr>
        <a:xfrm>
          <a:off x="0" y="0"/>
          <a:ext cx="0" cy="0"/>
          <a:chOff x="0" y="0"/>
          <a:chExt cx="0" cy="0"/>
        </a:xfrm>
      </p:grpSpPr>
      <p:sp>
        <p:nvSpPr>
          <p:cNvPr id="73" name="Google Shape;73;p23"/>
          <p:cNvSpPr/>
          <p:nvPr>
            <p:ph idx="2" type="pic"/>
          </p:nvPr>
        </p:nvSpPr>
        <p:spPr>
          <a:xfrm>
            <a:off x="2353697" y="1545771"/>
            <a:ext cx="2108100" cy="3597600"/>
          </a:xfrm>
          <a:prstGeom prst="rect">
            <a:avLst/>
          </a:prstGeom>
          <a:no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Slide">
  <p:cSld name="7_Title Slide">
    <p:spTree>
      <p:nvGrpSpPr>
        <p:cNvPr id="74" name="Shape 74"/>
        <p:cNvGrpSpPr/>
        <p:nvPr/>
      </p:nvGrpSpPr>
      <p:grpSpPr>
        <a:xfrm>
          <a:off x="0" y="0"/>
          <a:ext cx="0" cy="0"/>
          <a:chOff x="0" y="0"/>
          <a:chExt cx="0" cy="0"/>
        </a:xfrm>
      </p:grpSpPr>
      <p:sp>
        <p:nvSpPr>
          <p:cNvPr id="75" name="Google Shape;75;p24"/>
          <p:cNvSpPr/>
          <p:nvPr>
            <p:ph idx="2" type="pic"/>
          </p:nvPr>
        </p:nvSpPr>
        <p:spPr>
          <a:xfrm>
            <a:off x="566056" y="1714500"/>
            <a:ext cx="4005900" cy="3429000"/>
          </a:xfrm>
          <a:prstGeom prst="rect">
            <a:avLst/>
          </a:prstGeom>
          <a:no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Slide">
  <p:cSld name="8_Title Slide">
    <p:spTree>
      <p:nvGrpSpPr>
        <p:cNvPr id="76" name="Shape 76"/>
        <p:cNvGrpSpPr/>
        <p:nvPr/>
      </p:nvGrpSpPr>
      <p:grpSpPr>
        <a:xfrm>
          <a:off x="0" y="0"/>
          <a:ext cx="0" cy="0"/>
          <a:chOff x="0" y="0"/>
          <a:chExt cx="0" cy="0"/>
        </a:xfrm>
      </p:grpSpPr>
      <p:sp>
        <p:nvSpPr>
          <p:cNvPr id="77" name="Google Shape;77;p25"/>
          <p:cNvSpPr/>
          <p:nvPr>
            <p:ph idx="2" type="pic"/>
          </p:nvPr>
        </p:nvSpPr>
        <p:spPr>
          <a:xfrm>
            <a:off x="3590925" y="566058"/>
            <a:ext cx="4986900" cy="2703900"/>
          </a:xfrm>
          <a:prstGeom prst="rect">
            <a:avLst/>
          </a:prstGeom>
          <a:no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Title Slide">
  <p:cSld name="12_Title Slide">
    <p:spTree>
      <p:nvGrpSpPr>
        <p:cNvPr id="78" name="Shape 78"/>
        <p:cNvGrpSpPr/>
        <p:nvPr/>
      </p:nvGrpSpPr>
      <p:grpSpPr>
        <a:xfrm>
          <a:off x="0" y="0"/>
          <a:ext cx="0" cy="0"/>
          <a:chOff x="0" y="0"/>
          <a:chExt cx="0" cy="0"/>
        </a:xfrm>
      </p:grpSpPr>
      <p:sp>
        <p:nvSpPr>
          <p:cNvPr id="79" name="Google Shape;79;p26"/>
          <p:cNvSpPr/>
          <p:nvPr>
            <p:ph idx="2" type="pic"/>
          </p:nvPr>
        </p:nvSpPr>
        <p:spPr>
          <a:xfrm>
            <a:off x="5138053" y="1482425"/>
            <a:ext cx="4005900" cy="3661200"/>
          </a:xfrm>
          <a:prstGeom prst="rect">
            <a:avLst/>
          </a:prstGeom>
          <a:noFill/>
          <a:ln>
            <a:no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0_Title Slide">
  <p:cSld name="60_Title Slide">
    <p:spTree>
      <p:nvGrpSpPr>
        <p:cNvPr id="80" name="Shape 80"/>
        <p:cNvGrpSpPr/>
        <p:nvPr/>
      </p:nvGrpSpPr>
      <p:grpSpPr>
        <a:xfrm>
          <a:off x="0" y="0"/>
          <a:ext cx="0" cy="0"/>
          <a:chOff x="0" y="0"/>
          <a:chExt cx="0" cy="0"/>
        </a:xfrm>
      </p:grpSpPr>
      <p:sp>
        <p:nvSpPr>
          <p:cNvPr id="81" name="Google Shape;81;p27"/>
          <p:cNvSpPr/>
          <p:nvPr>
            <p:ph idx="2" type="pic"/>
          </p:nvPr>
        </p:nvSpPr>
        <p:spPr>
          <a:xfrm>
            <a:off x="566056" y="2111827"/>
            <a:ext cx="3080700" cy="3031800"/>
          </a:xfrm>
          <a:prstGeom prst="rect">
            <a:avLst/>
          </a:prstGeom>
          <a:no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Slide">
  <p:cSld name="6_Title Slide">
    <p:spTree>
      <p:nvGrpSpPr>
        <p:cNvPr id="82" name="Shape 82"/>
        <p:cNvGrpSpPr/>
        <p:nvPr/>
      </p:nvGrpSpPr>
      <p:grpSpPr>
        <a:xfrm>
          <a:off x="0" y="0"/>
          <a:ext cx="0" cy="0"/>
          <a:chOff x="0" y="0"/>
          <a:chExt cx="0" cy="0"/>
        </a:xfrm>
      </p:grpSpPr>
      <p:sp>
        <p:nvSpPr>
          <p:cNvPr id="83" name="Google Shape;83;p28"/>
          <p:cNvSpPr/>
          <p:nvPr>
            <p:ph idx="2" type="pic"/>
          </p:nvPr>
        </p:nvSpPr>
        <p:spPr>
          <a:xfrm>
            <a:off x="2052164" y="2183376"/>
            <a:ext cx="1334100" cy="1273500"/>
          </a:xfrm>
          <a:prstGeom prst="rect">
            <a:avLst/>
          </a:prstGeom>
          <a:noFill/>
          <a:ln>
            <a:noFill/>
          </a:ln>
        </p:spPr>
      </p:sp>
      <p:sp>
        <p:nvSpPr>
          <p:cNvPr id="84" name="Google Shape;84;p28"/>
          <p:cNvSpPr/>
          <p:nvPr>
            <p:ph idx="3" type="pic"/>
          </p:nvPr>
        </p:nvSpPr>
        <p:spPr>
          <a:xfrm>
            <a:off x="3538272" y="2183376"/>
            <a:ext cx="1334100" cy="1273500"/>
          </a:xfrm>
          <a:prstGeom prst="rect">
            <a:avLst/>
          </a:prstGeom>
          <a:noFill/>
          <a:ln>
            <a:noFill/>
          </a:ln>
        </p:spPr>
      </p:sp>
      <p:sp>
        <p:nvSpPr>
          <p:cNvPr id="85" name="Google Shape;85;p28"/>
          <p:cNvSpPr/>
          <p:nvPr>
            <p:ph idx="4" type="pic"/>
          </p:nvPr>
        </p:nvSpPr>
        <p:spPr>
          <a:xfrm>
            <a:off x="566056" y="2183376"/>
            <a:ext cx="1334100" cy="1273500"/>
          </a:xfrm>
          <a:prstGeom prst="rect">
            <a:avLst/>
          </a:prstGeom>
          <a:noFill/>
          <a:ln>
            <a:no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Title Slide">
  <p:cSld name="22_Title Slide">
    <p:spTree>
      <p:nvGrpSpPr>
        <p:cNvPr id="86" name="Shape 86"/>
        <p:cNvGrpSpPr/>
        <p:nvPr/>
      </p:nvGrpSpPr>
      <p:grpSpPr>
        <a:xfrm>
          <a:off x="0" y="0"/>
          <a:ext cx="0" cy="0"/>
          <a:chOff x="0" y="0"/>
          <a:chExt cx="0" cy="0"/>
        </a:xfrm>
      </p:grpSpPr>
      <p:sp>
        <p:nvSpPr>
          <p:cNvPr id="87" name="Google Shape;87;p29"/>
          <p:cNvSpPr/>
          <p:nvPr>
            <p:ph idx="2" type="pic"/>
          </p:nvPr>
        </p:nvSpPr>
        <p:spPr>
          <a:xfrm>
            <a:off x="3943399" y="2286000"/>
            <a:ext cx="1255800" cy="1255800"/>
          </a:xfrm>
          <a:prstGeom prst="rect">
            <a:avLst/>
          </a:prstGeom>
          <a:noFill/>
          <a:ln>
            <a:noFill/>
          </a:ln>
        </p:spPr>
      </p:sp>
      <p:sp>
        <p:nvSpPr>
          <p:cNvPr id="88" name="Google Shape;88;p29"/>
          <p:cNvSpPr/>
          <p:nvPr>
            <p:ph idx="3" type="pic"/>
          </p:nvPr>
        </p:nvSpPr>
        <p:spPr>
          <a:xfrm>
            <a:off x="6425340" y="2286000"/>
            <a:ext cx="1255800" cy="1255800"/>
          </a:xfrm>
          <a:prstGeom prst="rect">
            <a:avLst/>
          </a:prstGeom>
          <a:noFill/>
          <a:ln>
            <a:noFill/>
          </a:ln>
        </p:spPr>
      </p:sp>
      <p:sp>
        <p:nvSpPr>
          <p:cNvPr id="89" name="Google Shape;89;p29"/>
          <p:cNvSpPr/>
          <p:nvPr>
            <p:ph idx="4" type="pic"/>
          </p:nvPr>
        </p:nvSpPr>
        <p:spPr>
          <a:xfrm>
            <a:off x="1461457" y="2286000"/>
            <a:ext cx="1255800" cy="1255800"/>
          </a:xfrm>
          <a:prstGeom prst="rect">
            <a:avLst/>
          </a:prstGeom>
          <a:no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Title Slide">
  <p:cSld name="23_Title Slide">
    <p:spTree>
      <p:nvGrpSpPr>
        <p:cNvPr id="90" name="Shape 90"/>
        <p:cNvGrpSpPr/>
        <p:nvPr/>
      </p:nvGrpSpPr>
      <p:grpSpPr>
        <a:xfrm>
          <a:off x="0" y="0"/>
          <a:ext cx="0" cy="0"/>
          <a:chOff x="0" y="0"/>
          <a:chExt cx="0" cy="0"/>
        </a:xfrm>
      </p:grpSpPr>
      <p:sp>
        <p:nvSpPr>
          <p:cNvPr id="91" name="Google Shape;91;p30"/>
          <p:cNvSpPr/>
          <p:nvPr>
            <p:ph idx="2" type="pic"/>
          </p:nvPr>
        </p:nvSpPr>
        <p:spPr>
          <a:xfrm>
            <a:off x="4848181" y="2392044"/>
            <a:ext cx="1431900" cy="2185500"/>
          </a:xfrm>
          <a:prstGeom prst="rect">
            <a:avLst/>
          </a:prstGeom>
          <a:noFill/>
          <a:ln>
            <a:noFill/>
          </a:ln>
        </p:spPr>
      </p:sp>
      <p:sp>
        <p:nvSpPr>
          <p:cNvPr id="92" name="Google Shape;92;p30"/>
          <p:cNvSpPr/>
          <p:nvPr>
            <p:ph idx="3" type="pic"/>
          </p:nvPr>
        </p:nvSpPr>
        <p:spPr>
          <a:xfrm>
            <a:off x="6280192" y="2392044"/>
            <a:ext cx="1431900" cy="2185500"/>
          </a:xfrm>
          <a:prstGeom prst="rect">
            <a:avLst/>
          </a:prstGeom>
          <a:noFill/>
          <a:ln>
            <a:noFill/>
          </a:ln>
        </p:spPr>
      </p:sp>
      <p:sp>
        <p:nvSpPr>
          <p:cNvPr id="93" name="Google Shape;93;p30"/>
          <p:cNvSpPr/>
          <p:nvPr>
            <p:ph idx="4" type="pic"/>
          </p:nvPr>
        </p:nvSpPr>
        <p:spPr>
          <a:xfrm>
            <a:off x="7712205" y="2392044"/>
            <a:ext cx="1431900" cy="2185500"/>
          </a:xfrm>
          <a:prstGeom prst="rect">
            <a:avLst/>
          </a:prstGeom>
          <a:noFill/>
          <a:ln>
            <a:noFill/>
          </a:ln>
        </p:spPr>
      </p:sp>
      <p:sp>
        <p:nvSpPr>
          <p:cNvPr id="94" name="Google Shape;94;p30"/>
          <p:cNvSpPr/>
          <p:nvPr>
            <p:ph idx="5" type="pic"/>
          </p:nvPr>
        </p:nvSpPr>
        <p:spPr>
          <a:xfrm>
            <a:off x="3416168" y="2392044"/>
            <a:ext cx="1431900" cy="2185500"/>
          </a:xfrm>
          <a:prstGeom prst="rect">
            <a:avLst/>
          </a:prstGeom>
          <a:no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Title Slide">
  <p:cSld name="25_Title Slide">
    <p:spTree>
      <p:nvGrpSpPr>
        <p:cNvPr id="95" name="Shape 95"/>
        <p:cNvGrpSpPr/>
        <p:nvPr/>
      </p:nvGrpSpPr>
      <p:grpSpPr>
        <a:xfrm>
          <a:off x="0" y="0"/>
          <a:ext cx="0" cy="0"/>
          <a:chOff x="0" y="0"/>
          <a:chExt cx="0" cy="0"/>
        </a:xfrm>
      </p:grpSpPr>
      <p:sp>
        <p:nvSpPr>
          <p:cNvPr id="96" name="Google Shape;96;p31"/>
          <p:cNvSpPr/>
          <p:nvPr>
            <p:ph idx="2" type="pic"/>
          </p:nvPr>
        </p:nvSpPr>
        <p:spPr>
          <a:xfrm>
            <a:off x="4371975" y="566057"/>
            <a:ext cx="4206000" cy="1696200"/>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97" name="Shape 97"/>
        <p:cNvGrpSpPr/>
        <p:nvPr/>
      </p:nvGrpSpPr>
      <p:grpSpPr>
        <a:xfrm>
          <a:off x="0" y="0"/>
          <a:ext cx="0" cy="0"/>
          <a:chOff x="0" y="0"/>
          <a:chExt cx="0" cy="0"/>
        </a:xfrm>
      </p:grpSpPr>
      <p:sp>
        <p:nvSpPr>
          <p:cNvPr id="98" name="Google Shape;98;p32"/>
          <p:cNvSpPr/>
          <p:nvPr>
            <p:ph idx="2" type="pic"/>
          </p:nvPr>
        </p:nvSpPr>
        <p:spPr>
          <a:xfrm>
            <a:off x="2486026" y="1130753"/>
            <a:ext cx="6657900" cy="4012800"/>
          </a:xfrm>
          <a:prstGeom prst="rect">
            <a:avLst/>
          </a:prstGeom>
          <a:noFill/>
          <a:ln>
            <a:no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_Title Slide">
  <p:cSld name="66_Title Slide">
    <p:spTree>
      <p:nvGrpSpPr>
        <p:cNvPr id="99" name="Shape 99"/>
        <p:cNvGrpSpPr/>
        <p:nvPr/>
      </p:nvGrpSpPr>
      <p:grpSpPr>
        <a:xfrm>
          <a:off x="0" y="0"/>
          <a:ext cx="0" cy="0"/>
          <a:chOff x="0" y="0"/>
          <a:chExt cx="0" cy="0"/>
        </a:xfrm>
      </p:grpSpPr>
      <p:sp>
        <p:nvSpPr>
          <p:cNvPr id="100" name="Google Shape;100;p33"/>
          <p:cNvSpPr/>
          <p:nvPr>
            <p:ph idx="2" type="pic"/>
          </p:nvPr>
        </p:nvSpPr>
        <p:spPr>
          <a:xfrm>
            <a:off x="4343400" y="1482425"/>
            <a:ext cx="4800600" cy="3661200"/>
          </a:xfrm>
          <a:prstGeom prst="rect">
            <a:avLst/>
          </a:prstGeom>
          <a:noFill/>
          <a:ln>
            <a:no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_Title Slide">
  <p:cSld name="57_Title Slide">
    <p:spTree>
      <p:nvGrpSpPr>
        <p:cNvPr id="101" name="Shape 101"/>
        <p:cNvGrpSpPr/>
        <p:nvPr/>
      </p:nvGrpSpPr>
      <p:grpSpPr>
        <a:xfrm>
          <a:off x="0" y="0"/>
          <a:ext cx="0" cy="0"/>
          <a:chOff x="0" y="0"/>
          <a:chExt cx="0" cy="0"/>
        </a:xfrm>
      </p:grpSpPr>
      <p:sp>
        <p:nvSpPr>
          <p:cNvPr id="102" name="Google Shape;102;p34"/>
          <p:cNvSpPr/>
          <p:nvPr>
            <p:ph idx="2" type="pic"/>
          </p:nvPr>
        </p:nvSpPr>
        <p:spPr>
          <a:xfrm>
            <a:off x="2160271" y="2048482"/>
            <a:ext cx="1449000" cy="1892100"/>
          </a:xfrm>
          <a:prstGeom prst="rect">
            <a:avLst/>
          </a:prstGeom>
          <a:noFill/>
          <a:ln>
            <a:noFill/>
          </a:ln>
        </p:spPr>
      </p:sp>
      <p:sp>
        <p:nvSpPr>
          <p:cNvPr id="103" name="Google Shape;103;p34"/>
          <p:cNvSpPr/>
          <p:nvPr>
            <p:ph idx="3" type="pic"/>
          </p:nvPr>
        </p:nvSpPr>
        <p:spPr>
          <a:xfrm>
            <a:off x="3706042" y="2048482"/>
            <a:ext cx="1449000" cy="1892100"/>
          </a:xfrm>
          <a:prstGeom prst="rect">
            <a:avLst/>
          </a:prstGeom>
          <a:noFill/>
          <a:ln>
            <a:noFill/>
          </a:ln>
        </p:spPr>
      </p:sp>
      <p:sp>
        <p:nvSpPr>
          <p:cNvPr id="104" name="Google Shape;104;p34"/>
          <p:cNvSpPr/>
          <p:nvPr>
            <p:ph idx="4" type="pic"/>
          </p:nvPr>
        </p:nvSpPr>
        <p:spPr>
          <a:xfrm>
            <a:off x="614499" y="2048482"/>
            <a:ext cx="1449000" cy="1892100"/>
          </a:xfrm>
          <a:prstGeom prst="rect">
            <a:avLst/>
          </a:prstGeom>
          <a:no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7_Title Slide">
  <p:cSld name="67_Title Slide">
    <p:spTree>
      <p:nvGrpSpPr>
        <p:cNvPr id="105" name="Shape 105"/>
        <p:cNvGrpSpPr/>
        <p:nvPr/>
      </p:nvGrpSpPr>
      <p:grpSpPr>
        <a:xfrm>
          <a:off x="0" y="0"/>
          <a:ext cx="0" cy="0"/>
          <a:chOff x="0" y="0"/>
          <a:chExt cx="0" cy="0"/>
        </a:xfrm>
      </p:grpSpPr>
      <p:sp>
        <p:nvSpPr>
          <p:cNvPr id="106" name="Google Shape;106;p35"/>
          <p:cNvSpPr/>
          <p:nvPr>
            <p:ph idx="2" type="pic"/>
          </p:nvPr>
        </p:nvSpPr>
        <p:spPr>
          <a:xfrm>
            <a:off x="3791973" y="2188033"/>
            <a:ext cx="1560000" cy="1560000"/>
          </a:xfrm>
          <a:prstGeom prst="rect">
            <a:avLst/>
          </a:prstGeom>
          <a:noFill/>
          <a:ln>
            <a:noFill/>
          </a:ln>
        </p:spPr>
      </p:sp>
      <p:sp>
        <p:nvSpPr>
          <p:cNvPr id="107" name="Google Shape;107;p35"/>
          <p:cNvSpPr/>
          <p:nvPr>
            <p:ph idx="3" type="pic"/>
          </p:nvPr>
        </p:nvSpPr>
        <p:spPr>
          <a:xfrm>
            <a:off x="6197716" y="2188033"/>
            <a:ext cx="1560000" cy="1560000"/>
          </a:xfrm>
          <a:prstGeom prst="rect">
            <a:avLst/>
          </a:prstGeom>
          <a:noFill/>
          <a:ln>
            <a:noFill/>
          </a:ln>
        </p:spPr>
      </p:sp>
      <p:sp>
        <p:nvSpPr>
          <p:cNvPr id="108" name="Google Shape;108;p35"/>
          <p:cNvSpPr/>
          <p:nvPr>
            <p:ph idx="4" type="pic"/>
          </p:nvPr>
        </p:nvSpPr>
        <p:spPr>
          <a:xfrm>
            <a:off x="1386230" y="2188033"/>
            <a:ext cx="1560000" cy="1560000"/>
          </a:xfrm>
          <a:prstGeom prst="rect">
            <a:avLst/>
          </a:prstGeom>
          <a:no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9_Title Slide">
  <p:cSld name="69_Title Slide">
    <p:spTree>
      <p:nvGrpSpPr>
        <p:cNvPr id="109" name="Shape 109"/>
        <p:cNvGrpSpPr/>
        <p:nvPr/>
      </p:nvGrpSpPr>
      <p:grpSpPr>
        <a:xfrm>
          <a:off x="0" y="0"/>
          <a:ext cx="0" cy="0"/>
          <a:chOff x="0" y="0"/>
          <a:chExt cx="0" cy="0"/>
        </a:xfrm>
      </p:grpSpPr>
      <p:sp>
        <p:nvSpPr>
          <p:cNvPr id="110" name="Google Shape;110;p36"/>
          <p:cNvSpPr/>
          <p:nvPr>
            <p:ph idx="2" type="pic"/>
          </p:nvPr>
        </p:nvSpPr>
        <p:spPr>
          <a:xfrm>
            <a:off x="3268834" y="2619971"/>
            <a:ext cx="2606400" cy="1957500"/>
          </a:xfrm>
          <a:prstGeom prst="rect">
            <a:avLst/>
          </a:prstGeom>
          <a:noFill/>
          <a:ln>
            <a:noFill/>
          </a:ln>
        </p:spPr>
      </p:sp>
      <p:sp>
        <p:nvSpPr>
          <p:cNvPr id="111" name="Google Shape;111;p36"/>
          <p:cNvSpPr/>
          <p:nvPr>
            <p:ph idx="3" type="pic"/>
          </p:nvPr>
        </p:nvSpPr>
        <p:spPr>
          <a:xfrm>
            <a:off x="566059" y="2619971"/>
            <a:ext cx="2606400" cy="1957500"/>
          </a:xfrm>
          <a:prstGeom prst="rect">
            <a:avLst/>
          </a:prstGeom>
          <a:noFill/>
          <a:ln>
            <a:noFill/>
          </a:ln>
        </p:spPr>
      </p:sp>
      <p:sp>
        <p:nvSpPr>
          <p:cNvPr id="112" name="Google Shape;112;p36"/>
          <p:cNvSpPr/>
          <p:nvPr>
            <p:ph idx="4" type="pic"/>
          </p:nvPr>
        </p:nvSpPr>
        <p:spPr>
          <a:xfrm>
            <a:off x="3268834" y="566058"/>
            <a:ext cx="2606400" cy="1957500"/>
          </a:xfrm>
          <a:prstGeom prst="rect">
            <a:avLst/>
          </a:prstGeom>
          <a:noFill/>
          <a:ln>
            <a:noFill/>
          </a:ln>
        </p:spPr>
      </p:sp>
      <p:sp>
        <p:nvSpPr>
          <p:cNvPr id="113" name="Google Shape;113;p36"/>
          <p:cNvSpPr/>
          <p:nvPr>
            <p:ph idx="5" type="pic"/>
          </p:nvPr>
        </p:nvSpPr>
        <p:spPr>
          <a:xfrm>
            <a:off x="5971608" y="566058"/>
            <a:ext cx="2606400" cy="1957500"/>
          </a:xfrm>
          <a:prstGeom prst="rect">
            <a:avLst/>
          </a:prstGeom>
          <a:noFill/>
          <a:ln>
            <a:no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8_Title Slide">
  <p:cSld name="68_Title Slide">
    <p:spTree>
      <p:nvGrpSpPr>
        <p:cNvPr id="114" name="Shape 114"/>
        <p:cNvGrpSpPr/>
        <p:nvPr/>
      </p:nvGrpSpPr>
      <p:grpSpPr>
        <a:xfrm>
          <a:off x="0" y="0"/>
          <a:ext cx="0" cy="0"/>
          <a:chOff x="0" y="0"/>
          <a:chExt cx="0" cy="0"/>
        </a:xfrm>
      </p:grpSpPr>
      <p:sp>
        <p:nvSpPr>
          <p:cNvPr id="115" name="Google Shape;115;p37"/>
          <p:cNvSpPr/>
          <p:nvPr>
            <p:ph idx="2" type="pic"/>
          </p:nvPr>
        </p:nvSpPr>
        <p:spPr>
          <a:xfrm>
            <a:off x="3268834" y="2619971"/>
            <a:ext cx="2606400" cy="1957500"/>
          </a:xfrm>
          <a:prstGeom prst="rect">
            <a:avLst/>
          </a:prstGeom>
          <a:noFill/>
          <a:ln>
            <a:noFill/>
          </a:ln>
        </p:spPr>
      </p:sp>
      <p:sp>
        <p:nvSpPr>
          <p:cNvPr id="116" name="Google Shape;116;p37"/>
          <p:cNvSpPr/>
          <p:nvPr>
            <p:ph idx="3" type="pic"/>
          </p:nvPr>
        </p:nvSpPr>
        <p:spPr>
          <a:xfrm>
            <a:off x="5971608" y="2619971"/>
            <a:ext cx="2606400" cy="1957500"/>
          </a:xfrm>
          <a:prstGeom prst="rect">
            <a:avLst/>
          </a:prstGeom>
          <a:noFill/>
          <a:ln>
            <a:noFill/>
          </a:ln>
        </p:spPr>
      </p:sp>
      <p:sp>
        <p:nvSpPr>
          <p:cNvPr id="117" name="Google Shape;117;p37"/>
          <p:cNvSpPr/>
          <p:nvPr>
            <p:ph idx="4" type="pic"/>
          </p:nvPr>
        </p:nvSpPr>
        <p:spPr>
          <a:xfrm>
            <a:off x="566059" y="2619971"/>
            <a:ext cx="2606400" cy="1957500"/>
          </a:xfrm>
          <a:prstGeom prst="rect">
            <a:avLst/>
          </a:prstGeom>
          <a:noFill/>
          <a:ln>
            <a:noFill/>
          </a:ln>
        </p:spPr>
      </p:sp>
      <p:sp>
        <p:nvSpPr>
          <p:cNvPr id="118" name="Google Shape;118;p37"/>
          <p:cNvSpPr/>
          <p:nvPr>
            <p:ph idx="5" type="pic"/>
          </p:nvPr>
        </p:nvSpPr>
        <p:spPr>
          <a:xfrm>
            <a:off x="3268834" y="566058"/>
            <a:ext cx="2606400" cy="1957500"/>
          </a:xfrm>
          <a:prstGeom prst="rect">
            <a:avLst/>
          </a:prstGeom>
          <a:noFill/>
          <a:ln>
            <a:noFill/>
          </a:ln>
        </p:spPr>
      </p:sp>
      <p:sp>
        <p:nvSpPr>
          <p:cNvPr id="119" name="Google Shape;119;p37"/>
          <p:cNvSpPr/>
          <p:nvPr>
            <p:ph idx="6" type="pic"/>
          </p:nvPr>
        </p:nvSpPr>
        <p:spPr>
          <a:xfrm>
            <a:off x="5971608" y="566058"/>
            <a:ext cx="2606400" cy="1957500"/>
          </a:xfrm>
          <a:prstGeom prst="rect">
            <a:avLst/>
          </a:prstGeom>
          <a:noFill/>
          <a:ln>
            <a:noFill/>
          </a:ln>
        </p:spPr>
      </p:sp>
      <p:sp>
        <p:nvSpPr>
          <p:cNvPr id="120" name="Google Shape;120;p37"/>
          <p:cNvSpPr/>
          <p:nvPr>
            <p:ph idx="7" type="pic"/>
          </p:nvPr>
        </p:nvSpPr>
        <p:spPr>
          <a:xfrm>
            <a:off x="566059" y="566058"/>
            <a:ext cx="2606400" cy="1957500"/>
          </a:xfrm>
          <a:prstGeom prst="rect">
            <a:avLst/>
          </a:prstGeom>
          <a:no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_Title Slide">
  <p:cSld name="50_Title Slide">
    <p:spTree>
      <p:nvGrpSpPr>
        <p:cNvPr id="121" name="Shape 121"/>
        <p:cNvGrpSpPr/>
        <p:nvPr/>
      </p:nvGrpSpPr>
      <p:grpSpPr>
        <a:xfrm>
          <a:off x="0" y="0"/>
          <a:ext cx="0" cy="0"/>
          <a:chOff x="0" y="0"/>
          <a:chExt cx="0" cy="0"/>
        </a:xfrm>
      </p:grpSpPr>
      <p:sp>
        <p:nvSpPr>
          <p:cNvPr id="122" name="Google Shape;122;p38"/>
          <p:cNvSpPr/>
          <p:nvPr>
            <p:ph idx="2" type="pic"/>
          </p:nvPr>
        </p:nvSpPr>
        <p:spPr>
          <a:xfrm>
            <a:off x="5691662" y="1545771"/>
            <a:ext cx="2886300" cy="2994600"/>
          </a:xfrm>
          <a:prstGeom prst="rect">
            <a:avLst/>
          </a:prstGeom>
          <a:no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Title Slide">
  <p:cSld name="20_Title Slide">
    <p:spTree>
      <p:nvGrpSpPr>
        <p:cNvPr id="123" name="Shape 123"/>
        <p:cNvGrpSpPr/>
        <p:nvPr/>
      </p:nvGrpSpPr>
      <p:grpSpPr>
        <a:xfrm>
          <a:off x="0" y="0"/>
          <a:ext cx="0" cy="0"/>
          <a:chOff x="0" y="0"/>
          <a:chExt cx="0" cy="0"/>
        </a:xfrm>
      </p:grpSpPr>
      <p:sp>
        <p:nvSpPr>
          <p:cNvPr id="124" name="Google Shape;124;p39"/>
          <p:cNvSpPr/>
          <p:nvPr/>
        </p:nvSpPr>
        <p:spPr>
          <a:xfrm>
            <a:off x="1" y="0"/>
            <a:ext cx="9144000" cy="51435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25" name="Google Shape;125;p39"/>
          <p:cNvSpPr/>
          <p:nvPr>
            <p:ph idx="2" type="pic"/>
          </p:nvPr>
        </p:nvSpPr>
        <p:spPr>
          <a:xfrm>
            <a:off x="566056" y="1666874"/>
            <a:ext cx="2827200" cy="3476700"/>
          </a:xfrm>
          <a:prstGeom prst="rect">
            <a:avLst/>
          </a:prstGeom>
          <a:no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Title Slide">
  <p:cSld name="16_Title Slide">
    <p:spTree>
      <p:nvGrpSpPr>
        <p:cNvPr id="126" name="Shape 126"/>
        <p:cNvGrpSpPr/>
        <p:nvPr/>
      </p:nvGrpSpPr>
      <p:grpSpPr>
        <a:xfrm>
          <a:off x="0" y="0"/>
          <a:ext cx="0" cy="0"/>
          <a:chOff x="0" y="0"/>
          <a:chExt cx="0" cy="0"/>
        </a:xfrm>
      </p:grpSpPr>
      <p:sp>
        <p:nvSpPr>
          <p:cNvPr id="127" name="Google Shape;127;p40"/>
          <p:cNvSpPr/>
          <p:nvPr>
            <p:ph idx="2" type="pic"/>
          </p:nvPr>
        </p:nvSpPr>
        <p:spPr>
          <a:xfrm>
            <a:off x="3875314" y="1796144"/>
            <a:ext cx="2220600" cy="3347400"/>
          </a:xfrm>
          <a:prstGeom prst="rect">
            <a:avLst/>
          </a:prstGeom>
          <a:noFill/>
          <a:ln>
            <a:no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Title Slide">
  <p:cSld name="24_Title Slide">
    <p:spTree>
      <p:nvGrpSpPr>
        <p:cNvPr id="128" name="Shape 128"/>
        <p:cNvGrpSpPr/>
        <p:nvPr/>
      </p:nvGrpSpPr>
      <p:grpSpPr>
        <a:xfrm>
          <a:off x="0" y="0"/>
          <a:ext cx="0" cy="0"/>
          <a:chOff x="0" y="0"/>
          <a:chExt cx="0" cy="0"/>
        </a:xfrm>
      </p:grpSpPr>
      <p:sp>
        <p:nvSpPr>
          <p:cNvPr id="129" name="Google Shape;129;p41"/>
          <p:cNvSpPr/>
          <p:nvPr>
            <p:ph idx="2" type="pic"/>
          </p:nvPr>
        </p:nvSpPr>
        <p:spPr>
          <a:xfrm>
            <a:off x="6457672" y="1482425"/>
            <a:ext cx="2119500" cy="30951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Title Slide">
  <p:cSld name="35_Title Slide">
    <p:spTree>
      <p:nvGrpSpPr>
        <p:cNvPr id="130" name="Shape 130"/>
        <p:cNvGrpSpPr/>
        <p:nvPr/>
      </p:nvGrpSpPr>
      <p:grpSpPr>
        <a:xfrm>
          <a:off x="0" y="0"/>
          <a:ext cx="0" cy="0"/>
          <a:chOff x="0" y="0"/>
          <a:chExt cx="0" cy="0"/>
        </a:xfrm>
      </p:grpSpPr>
      <p:sp>
        <p:nvSpPr>
          <p:cNvPr id="131" name="Google Shape;131;p42"/>
          <p:cNvSpPr/>
          <p:nvPr>
            <p:ph idx="2" type="pic"/>
          </p:nvPr>
        </p:nvSpPr>
        <p:spPr>
          <a:xfrm>
            <a:off x="565375" y="3166024"/>
            <a:ext cx="4368600" cy="1977600"/>
          </a:xfrm>
          <a:prstGeom prst="rect">
            <a:avLst/>
          </a:prstGeom>
          <a:noFill/>
          <a:ln>
            <a:noFill/>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Title Slide">
  <p:cSld name="21_Title Slide">
    <p:spTree>
      <p:nvGrpSpPr>
        <p:cNvPr id="132" name="Shape 132"/>
        <p:cNvGrpSpPr/>
        <p:nvPr/>
      </p:nvGrpSpPr>
      <p:grpSpPr>
        <a:xfrm>
          <a:off x="0" y="0"/>
          <a:ext cx="0" cy="0"/>
          <a:chOff x="0" y="0"/>
          <a:chExt cx="0" cy="0"/>
        </a:xfrm>
      </p:grpSpPr>
      <p:sp>
        <p:nvSpPr>
          <p:cNvPr id="133" name="Google Shape;133;p43"/>
          <p:cNvSpPr/>
          <p:nvPr>
            <p:ph idx="2" type="pic"/>
          </p:nvPr>
        </p:nvSpPr>
        <p:spPr>
          <a:xfrm>
            <a:off x="5083629" y="1578430"/>
            <a:ext cx="3494400" cy="1929600"/>
          </a:xfrm>
          <a:prstGeom prst="rect">
            <a:avLst/>
          </a:prstGeom>
          <a:noFill/>
          <a:ln>
            <a:no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Title Slide">
  <p:cSld name="37_Title Slide">
    <p:spTree>
      <p:nvGrpSpPr>
        <p:cNvPr id="134" name="Shape 134"/>
        <p:cNvGrpSpPr/>
        <p:nvPr/>
      </p:nvGrpSpPr>
      <p:grpSpPr>
        <a:xfrm>
          <a:off x="0" y="0"/>
          <a:ext cx="0" cy="0"/>
          <a:chOff x="0" y="0"/>
          <a:chExt cx="0" cy="0"/>
        </a:xfrm>
      </p:grpSpPr>
      <p:sp>
        <p:nvSpPr>
          <p:cNvPr id="135" name="Google Shape;135;p44"/>
          <p:cNvSpPr/>
          <p:nvPr>
            <p:ph idx="2" type="pic"/>
          </p:nvPr>
        </p:nvSpPr>
        <p:spPr>
          <a:xfrm>
            <a:off x="3895725" y="1610941"/>
            <a:ext cx="1752600" cy="3532500"/>
          </a:xfrm>
          <a:prstGeom prst="rect">
            <a:avLst/>
          </a:prstGeom>
          <a:noFill/>
          <a:ln>
            <a:noFill/>
          </a:ln>
        </p:spPr>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Title Slide">
  <p:cSld name="39_Title Slide">
    <p:spTree>
      <p:nvGrpSpPr>
        <p:cNvPr id="136" name="Shape 136"/>
        <p:cNvGrpSpPr/>
        <p:nvPr/>
      </p:nvGrpSpPr>
      <p:grpSpPr>
        <a:xfrm>
          <a:off x="0" y="0"/>
          <a:ext cx="0" cy="0"/>
          <a:chOff x="0" y="0"/>
          <a:chExt cx="0" cy="0"/>
        </a:xfrm>
      </p:grpSpPr>
      <p:sp>
        <p:nvSpPr>
          <p:cNvPr id="137" name="Google Shape;137;p45"/>
          <p:cNvSpPr/>
          <p:nvPr>
            <p:ph idx="2" type="pic"/>
          </p:nvPr>
        </p:nvSpPr>
        <p:spPr>
          <a:xfrm>
            <a:off x="0" y="2646552"/>
            <a:ext cx="2486100" cy="2496900"/>
          </a:xfrm>
          <a:prstGeom prst="rect">
            <a:avLst/>
          </a:prstGeom>
          <a:noFill/>
          <a:ln>
            <a:noFill/>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Title Slide">
  <p:cSld name="40_Title Slide">
    <p:spTree>
      <p:nvGrpSpPr>
        <p:cNvPr id="138" name="Shape 138"/>
        <p:cNvGrpSpPr/>
        <p:nvPr/>
      </p:nvGrpSpPr>
      <p:grpSpPr>
        <a:xfrm>
          <a:off x="0" y="0"/>
          <a:ext cx="0" cy="0"/>
          <a:chOff x="0" y="0"/>
          <a:chExt cx="0" cy="0"/>
        </a:xfrm>
      </p:grpSpPr>
      <p:sp>
        <p:nvSpPr>
          <p:cNvPr id="139" name="Google Shape;139;p46"/>
          <p:cNvSpPr/>
          <p:nvPr>
            <p:ph idx="2" type="pic"/>
          </p:nvPr>
        </p:nvSpPr>
        <p:spPr>
          <a:xfrm>
            <a:off x="6924675" y="1482425"/>
            <a:ext cx="2219400" cy="3095100"/>
          </a:xfrm>
          <a:prstGeom prst="rect">
            <a:avLst/>
          </a:prstGeom>
          <a:noFill/>
          <a:ln>
            <a:no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Title Slide">
  <p:cSld name="41_Title Slide">
    <p:spTree>
      <p:nvGrpSpPr>
        <p:cNvPr id="140" name="Shape 140"/>
        <p:cNvGrpSpPr/>
        <p:nvPr/>
      </p:nvGrpSpPr>
      <p:grpSpPr>
        <a:xfrm>
          <a:off x="0" y="0"/>
          <a:ext cx="0" cy="0"/>
          <a:chOff x="0" y="0"/>
          <a:chExt cx="0" cy="0"/>
        </a:xfrm>
      </p:grpSpPr>
      <p:sp>
        <p:nvSpPr>
          <p:cNvPr id="141" name="Google Shape;141;p47"/>
          <p:cNvSpPr/>
          <p:nvPr>
            <p:ph idx="2" type="pic"/>
          </p:nvPr>
        </p:nvSpPr>
        <p:spPr>
          <a:xfrm>
            <a:off x="6924675" y="1482425"/>
            <a:ext cx="1653300" cy="3095100"/>
          </a:xfrm>
          <a:prstGeom prst="rect">
            <a:avLst/>
          </a:prstGeom>
          <a:noFill/>
          <a:ln>
            <a:noFill/>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Title Slide">
  <p:cSld name="38_Title Slide">
    <p:spTree>
      <p:nvGrpSpPr>
        <p:cNvPr id="142" name="Shape 142"/>
        <p:cNvGrpSpPr/>
        <p:nvPr/>
      </p:nvGrpSpPr>
      <p:grpSpPr>
        <a:xfrm>
          <a:off x="0" y="0"/>
          <a:ext cx="0" cy="0"/>
          <a:chOff x="0" y="0"/>
          <a:chExt cx="0" cy="0"/>
        </a:xfrm>
      </p:grpSpPr>
      <p:sp>
        <p:nvSpPr>
          <p:cNvPr id="143" name="Google Shape;143;p48"/>
          <p:cNvSpPr/>
          <p:nvPr>
            <p:ph idx="2" type="pic"/>
          </p:nvPr>
        </p:nvSpPr>
        <p:spPr>
          <a:xfrm>
            <a:off x="0" y="1528815"/>
            <a:ext cx="1776300" cy="3614700"/>
          </a:xfrm>
          <a:prstGeom prst="rect">
            <a:avLst/>
          </a:prstGeom>
          <a:noFill/>
          <a:ln>
            <a:noFill/>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_Title Slide">
  <p:cSld name="44_Title Slide">
    <p:spTree>
      <p:nvGrpSpPr>
        <p:cNvPr id="144" name="Shape 144"/>
        <p:cNvGrpSpPr/>
        <p:nvPr/>
      </p:nvGrpSpPr>
      <p:grpSpPr>
        <a:xfrm>
          <a:off x="0" y="0"/>
          <a:ext cx="0" cy="0"/>
          <a:chOff x="0" y="0"/>
          <a:chExt cx="0" cy="0"/>
        </a:xfrm>
      </p:grpSpPr>
      <p:sp>
        <p:nvSpPr>
          <p:cNvPr id="145" name="Google Shape;145;p49"/>
          <p:cNvSpPr/>
          <p:nvPr>
            <p:ph idx="2" type="pic"/>
          </p:nvPr>
        </p:nvSpPr>
        <p:spPr>
          <a:xfrm>
            <a:off x="566056" y="2745014"/>
            <a:ext cx="1640400" cy="1199100"/>
          </a:xfrm>
          <a:prstGeom prst="rect">
            <a:avLst/>
          </a:prstGeom>
          <a:noFill/>
          <a:ln>
            <a:noFill/>
          </a:ln>
        </p:spPr>
      </p:sp>
      <p:sp>
        <p:nvSpPr>
          <p:cNvPr id="146" name="Google Shape;146;p49"/>
          <p:cNvSpPr/>
          <p:nvPr>
            <p:ph idx="3" type="pic"/>
          </p:nvPr>
        </p:nvSpPr>
        <p:spPr>
          <a:xfrm>
            <a:off x="566056" y="3944257"/>
            <a:ext cx="1640400" cy="1199100"/>
          </a:xfrm>
          <a:prstGeom prst="rect">
            <a:avLst/>
          </a:prstGeom>
          <a:noFill/>
          <a:ln>
            <a:noFill/>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_Title Slide">
  <p:cSld name="45_Title Slide">
    <p:spTree>
      <p:nvGrpSpPr>
        <p:cNvPr id="147" name="Shape 147"/>
        <p:cNvGrpSpPr/>
        <p:nvPr/>
      </p:nvGrpSpPr>
      <p:grpSpPr>
        <a:xfrm>
          <a:off x="0" y="0"/>
          <a:ext cx="0" cy="0"/>
          <a:chOff x="0" y="0"/>
          <a:chExt cx="0" cy="0"/>
        </a:xfrm>
      </p:grpSpPr>
      <p:sp>
        <p:nvSpPr>
          <p:cNvPr id="148" name="Google Shape;148;p50"/>
          <p:cNvSpPr/>
          <p:nvPr>
            <p:ph idx="2" type="pic"/>
          </p:nvPr>
        </p:nvSpPr>
        <p:spPr>
          <a:xfrm>
            <a:off x="1" y="3995057"/>
            <a:ext cx="9144000" cy="1148400"/>
          </a:xfrm>
          <a:prstGeom prst="rect">
            <a:avLst/>
          </a:prstGeom>
          <a:noFill/>
          <a:ln>
            <a:no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_Title Slide">
  <p:cSld name="46_Title Slide">
    <p:spTree>
      <p:nvGrpSpPr>
        <p:cNvPr id="149" name="Shape 149"/>
        <p:cNvGrpSpPr/>
        <p:nvPr/>
      </p:nvGrpSpPr>
      <p:grpSpPr>
        <a:xfrm>
          <a:off x="0" y="0"/>
          <a:ext cx="0" cy="0"/>
          <a:chOff x="0" y="0"/>
          <a:chExt cx="0" cy="0"/>
        </a:xfrm>
      </p:grpSpPr>
      <p:sp>
        <p:nvSpPr>
          <p:cNvPr id="150" name="Google Shape;150;p51"/>
          <p:cNvSpPr/>
          <p:nvPr>
            <p:ph idx="2" type="pic"/>
          </p:nvPr>
        </p:nvSpPr>
        <p:spPr>
          <a:xfrm>
            <a:off x="2884714" y="1995642"/>
            <a:ext cx="2258700" cy="31479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7_Title Slide">
  <p:cSld name="47_Title Slide">
    <p:spTree>
      <p:nvGrpSpPr>
        <p:cNvPr id="151" name="Shape 151"/>
        <p:cNvGrpSpPr/>
        <p:nvPr/>
      </p:nvGrpSpPr>
      <p:grpSpPr>
        <a:xfrm>
          <a:off x="0" y="0"/>
          <a:ext cx="0" cy="0"/>
          <a:chOff x="0" y="0"/>
          <a:chExt cx="0" cy="0"/>
        </a:xfrm>
      </p:grpSpPr>
      <p:sp>
        <p:nvSpPr>
          <p:cNvPr id="152" name="Google Shape;152;p52"/>
          <p:cNvSpPr/>
          <p:nvPr>
            <p:ph idx="2" type="pic"/>
          </p:nvPr>
        </p:nvSpPr>
        <p:spPr>
          <a:xfrm>
            <a:off x="4620222" y="2585694"/>
            <a:ext cx="1930500" cy="947700"/>
          </a:xfrm>
          <a:prstGeom prst="rect">
            <a:avLst/>
          </a:prstGeom>
          <a:noFill/>
          <a:ln>
            <a:noFill/>
          </a:ln>
        </p:spPr>
      </p:sp>
      <p:sp>
        <p:nvSpPr>
          <p:cNvPr id="153" name="Google Shape;153;p52"/>
          <p:cNvSpPr/>
          <p:nvPr>
            <p:ph idx="3" type="pic"/>
          </p:nvPr>
        </p:nvSpPr>
        <p:spPr>
          <a:xfrm>
            <a:off x="6647303" y="1545773"/>
            <a:ext cx="1930500" cy="1987500"/>
          </a:xfrm>
          <a:prstGeom prst="rect">
            <a:avLst/>
          </a:prstGeom>
          <a:noFill/>
          <a:ln>
            <a:noFill/>
          </a:ln>
        </p:spPr>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Title Slide">
  <p:cSld name="42_Title Slide">
    <p:spTree>
      <p:nvGrpSpPr>
        <p:cNvPr id="154" name="Shape 154"/>
        <p:cNvGrpSpPr/>
        <p:nvPr/>
      </p:nvGrpSpPr>
      <p:grpSpPr>
        <a:xfrm>
          <a:off x="0" y="0"/>
          <a:ext cx="0" cy="0"/>
          <a:chOff x="0" y="0"/>
          <a:chExt cx="0" cy="0"/>
        </a:xfrm>
      </p:grpSpPr>
      <p:sp>
        <p:nvSpPr>
          <p:cNvPr id="155" name="Google Shape;155;p53"/>
          <p:cNvSpPr/>
          <p:nvPr>
            <p:ph idx="2" type="pic"/>
          </p:nvPr>
        </p:nvSpPr>
        <p:spPr>
          <a:xfrm>
            <a:off x="4578976" y="1482425"/>
            <a:ext cx="1653300" cy="3095100"/>
          </a:xfrm>
          <a:prstGeom prst="rect">
            <a:avLst/>
          </a:prstGeom>
          <a:noFill/>
          <a:ln>
            <a:noFill/>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3_Title Slide">
  <p:cSld name="63_Title Slide">
    <p:spTree>
      <p:nvGrpSpPr>
        <p:cNvPr id="156" name="Shape 156"/>
        <p:cNvGrpSpPr/>
        <p:nvPr/>
      </p:nvGrpSpPr>
      <p:grpSpPr>
        <a:xfrm>
          <a:off x="0" y="0"/>
          <a:ext cx="0" cy="0"/>
          <a:chOff x="0" y="0"/>
          <a:chExt cx="0" cy="0"/>
        </a:xfrm>
      </p:grpSpPr>
      <p:sp>
        <p:nvSpPr>
          <p:cNvPr id="157" name="Google Shape;157;p54"/>
          <p:cNvSpPr/>
          <p:nvPr>
            <p:ph idx="2" type="pic"/>
          </p:nvPr>
        </p:nvSpPr>
        <p:spPr>
          <a:xfrm>
            <a:off x="5772150" y="1647825"/>
            <a:ext cx="2805900" cy="3495600"/>
          </a:xfrm>
          <a:prstGeom prst="rect">
            <a:avLst/>
          </a:prstGeom>
          <a:noFill/>
          <a:ln>
            <a:noFill/>
          </a:ln>
        </p:spPr>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1_Title Slide">
  <p:cSld name="51_Title Slide">
    <p:spTree>
      <p:nvGrpSpPr>
        <p:cNvPr id="158" name="Shape 158"/>
        <p:cNvGrpSpPr/>
        <p:nvPr/>
      </p:nvGrpSpPr>
      <p:grpSpPr>
        <a:xfrm>
          <a:off x="0" y="0"/>
          <a:ext cx="0" cy="0"/>
          <a:chOff x="0" y="0"/>
          <a:chExt cx="0" cy="0"/>
        </a:xfrm>
      </p:grpSpPr>
      <p:sp>
        <p:nvSpPr>
          <p:cNvPr id="159" name="Google Shape;159;p55"/>
          <p:cNvSpPr/>
          <p:nvPr>
            <p:ph idx="2" type="pic"/>
          </p:nvPr>
        </p:nvSpPr>
        <p:spPr>
          <a:xfrm>
            <a:off x="7429500" y="3396310"/>
            <a:ext cx="1148400" cy="1148400"/>
          </a:xfrm>
          <a:prstGeom prst="rect">
            <a:avLst/>
          </a:prstGeom>
          <a:noFill/>
          <a:ln>
            <a:noFill/>
          </a:ln>
        </p:spPr>
      </p:sp>
      <p:sp>
        <p:nvSpPr>
          <p:cNvPr id="160" name="Google Shape;160;p55"/>
          <p:cNvSpPr/>
          <p:nvPr>
            <p:ph idx="3" type="pic"/>
          </p:nvPr>
        </p:nvSpPr>
        <p:spPr>
          <a:xfrm>
            <a:off x="566056" y="3396310"/>
            <a:ext cx="1148400" cy="1148400"/>
          </a:xfrm>
          <a:prstGeom prst="rect">
            <a:avLst/>
          </a:prstGeom>
          <a:noFill/>
          <a:ln>
            <a:noFill/>
          </a:ln>
        </p:spPr>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Slide">
  <p:cSld name="10_Title Slide">
    <p:spTree>
      <p:nvGrpSpPr>
        <p:cNvPr id="161" name="Shape 161"/>
        <p:cNvGrpSpPr/>
        <p:nvPr/>
      </p:nvGrpSpPr>
      <p:grpSpPr>
        <a:xfrm>
          <a:off x="0" y="0"/>
          <a:ext cx="0" cy="0"/>
          <a:chOff x="0" y="0"/>
          <a:chExt cx="0" cy="0"/>
        </a:xfrm>
      </p:grpSpPr>
      <p:sp>
        <p:nvSpPr>
          <p:cNvPr id="162" name="Google Shape;162;p56"/>
          <p:cNvSpPr/>
          <p:nvPr>
            <p:ph idx="2" type="pic"/>
          </p:nvPr>
        </p:nvSpPr>
        <p:spPr>
          <a:xfrm>
            <a:off x="2155324" y="1545771"/>
            <a:ext cx="1448700" cy="1235400"/>
          </a:xfrm>
          <a:prstGeom prst="rect">
            <a:avLst/>
          </a:prstGeom>
          <a:noFill/>
          <a:ln>
            <a:noFill/>
          </a:ln>
        </p:spPr>
      </p:sp>
      <p:sp>
        <p:nvSpPr>
          <p:cNvPr id="163" name="Google Shape;163;p56"/>
          <p:cNvSpPr/>
          <p:nvPr>
            <p:ph idx="3" type="pic"/>
          </p:nvPr>
        </p:nvSpPr>
        <p:spPr>
          <a:xfrm>
            <a:off x="3744591" y="1545771"/>
            <a:ext cx="1448700" cy="1235400"/>
          </a:xfrm>
          <a:prstGeom prst="rect">
            <a:avLst/>
          </a:prstGeom>
          <a:noFill/>
          <a:ln>
            <a:noFill/>
          </a:ln>
        </p:spPr>
      </p:sp>
      <p:sp>
        <p:nvSpPr>
          <p:cNvPr id="164" name="Google Shape;164;p56"/>
          <p:cNvSpPr/>
          <p:nvPr>
            <p:ph idx="4" type="pic"/>
          </p:nvPr>
        </p:nvSpPr>
        <p:spPr>
          <a:xfrm>
            <a:off x="566057" y="1545771"/>
            <a:ext cx="1448700" cy="1235400"/>
          </a:xfrm>
          <a:prstGeom prst="rect">
            <a:avLst/>
          </a:prstGeom>
          <a:noFill/>
          <a:ln>
            <a:noFill/>
          </a:ln>
        </p:spPr>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Title Slide">
  <p:cSld name="14_Title Slide">
    <p:spTree>
      <p:nvGrpSpPr>
        <p:cNvPr id="165" name="Shape 165"/>
        <p:cNvGrpSpPr/>
        <p:nvPr/>
      </p:nvGrpSpPr>
      <p:grpSpPr>
        <a:xfrm>
          <a:off x="0" y="0"/>
          <a:ext cx="0" cy="0"/>
          <a:chOff x="0" y="0"/>
          <a:chExt cx="0" cy="0"/>
        </a:xfrm>
      </p:grpSpPr>
      <p:sp>
        <p:nvSpPr>
          <p:cNvPr id="166" name="Google Shape;166;p57"/>
          <p:cNvSpPr/>
          <p:nvPr>
            <p:ph idx="2" type="pic"/>
          </p:nvPr>
        </p:nvSpPr>
        <p:spPr>
          <a:xfrm>
            <a:off x="566057" y="2519375"/>
            <a:ext cx="4005900" cy="2058000"/>
          </a:xfrm>
          <a:prstGeom prst="rect">
            <a:avLst/>
          </a:prstGeom>
          <a:noFill/>
          <a:ln>
            <a:noFill/>
          </a:ln>
        </p:spPr>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Title Slide">
  <p:cSld name="15_Title Slide">
    <p:spTree>
      <p:nvGrpSpPr>
        <p:cNvPr id="167" name="Shape 167"/>
        <p:cNvGrpSpPr/>
        <p:nvPr/>
      </p:nvGrpSpPr>
      <p:grpSpPr>
        <a:xfrm>
          <a:off x="0" y="0"/>
          <a:ext cx="0" cy="0"/>
          <a:chOff x="0" y="0"/>
          <a:chExt cx="0" cy="0"/>
        </a:xfrm>
      </p:grpSpPr>
      <p:sp>
        <p:nvSpPr>
          <p:cNvPr id="168" name="Google Shape;168;p58"/>
          <p:cNvSpPr/>
          <p:nvPr>
            <p:ph idx="2" type="pic"/>
          </p:nvPr>
        </p:nvSpPr>
        <p:spPr>
          <a:xfrm>
            <a:off x="5053013" y="3923142"/>
            <a:ext cx="1762500" cy="1220400"/>
          </a:xfrm>
          <a:prstGeom prst="rect">
            <a:avLst/>
          </a:prstGeom>
          <a:noFill/>
          <a:ln>
            <a:noFill/>
          </a:ln>
        </p:spPr>
      </p:sp>
      <p:sp>
        <p:nvSpPr>
          <p:cNvPr id="169" name="Google Shape;169;p58"/>
          <p:cNvSpPr/>
          <p:nvPr>
            <p:ph idx="3" type="pic"/>
          </p:nvPr>
        </p:nvSpPr>
        <p:spPr>
          <a:xfrm>
            <a:off x="6815478" y="2702783"/>
            <a:ext cx="1762500" cy="1220400"/>
          </a:xfrm>
          <a:prstGeom prst="rect">
            <a:avLst/>
          </a:prstGeom>
          <a:noFill/>
          <a:ln>
            <a:noFill/>
          </a:ln>
        </p:spPr>
      </p:sp>
      <p:sp>
        <p:nvSpPr>
          <p:cNvPr id="170" name="Google Shape;170;p58"/>
          <p:cNvSpPr/>
          <p:nvPr>
            <p:ph idx="4" type="pic"/>
          </p:nvPr>
        </p:nvSpPr>
        <p:spPr>
          <a:xfrm>
            <a:off x="5053013" y="1482425"/>
            <a:ext cx="1762500" cy="1220400"/>
          </a:xfrm>
          <a:prstGeom prst="rect">
            <a:avLst/>
          </a:prstGeom>
          <a:noFill/>
          <a:ln>
            <a:noFill/>
          </a:ln>
        </p:spPr>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Title Slide">
  <p:cSld name="18_Title Slide">
    <p:spTree>
      <p:nvGrpSpPr>
        <p:cNvPr id="171" name="Shape 171"/>
        <p:cNvGrpSpPr/>
        <p:nvPr/>
      </p:nvGrpSpPr>
      <p:grpSpPr>
        <a:xfrm>
          <a:off x="0" y="0"/>
          <a:ext cx="0" cy="0"/>
          <a:chOff x="0" y="0"/>
          <a:chExt cx="0" cy="0"/>
        </a:xfrm>
      </p:grpSpPr>
      <p:sp>
        <p:nvSpPr>
          <p:cNvPr id="172" name="Google Shape;172;p59"/>
          <p:cNvSpPr/>
          <p:nvPr>
            <p:ph idx="2" type="pic"/>
          </p:nvPr>
        </p:nvSpPr>
        <p:spPr>
          <a:xfrm>
            <a:off x="3112295" y="1545773"/>
            <a:ext cx="1459800" cy="3031800"/>
          </a:xfrm>
          <a:prstGeom prst="rect">
            <a:avLst/>
          </a:prstGeom>
          <a:noFill/>
          <a:ln>
            <a:noFill/>
          </a:ln>
        </p:spPr>
      </p:sp>
      <p:sp>
        <p:nvSpPr>
          <p:cNvPr id="173" name="Google Shape;173;p59"/>
          <p:cNvSpPr/>
          <p:nvPr>
            <p:ph idx="3" type="pic"/>
          </p:nvPr>
        </p:nvSpPr>
        <p:spPr>
          <a:xfrm>
            <a:off x="0" y="1545773"/>
            <a:ext cx="1459800" cy="3031800"/>
          </a:xfrm>
          <a:prstGeom prst="rect">
            <a:avLst/>
          </a:prstGeom>
          <a:noFill/>
          <a:ln>
            <a:noFill/>
          </a:ln>
        </p:spPr>
      </p:sp>
      <p:sp>
        <p:nvSpPr>
          <p:cNvPr id="174" name="Google Shape;174;p59"/>
          <p:cNvSpPr/>
          <p:nvPr>
            <p:ph idx="4" type="pic"/>
          </p:nvPr>
        </p:nvSpPr>
        <p:spPr>
          <a:xfrm>
            <a:off x="1556150" y="1545773"/>
            <a:ext cx="1459800" cy="1467600"/>
          </a:xfrm>
          <a:prstGeom prst="rect">
            <a:avLst/>
          </a:prstGeom>
          <a:noFill/>
          <a:ln>
            <a:noFill/>
          </a:ln>
        </p:spPr>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itle Slide">
  <p:cSld name="19_Title Slide">
    <p:spTree>
      <p:nvGrpSpPr>
        <p:cNvPr id="175" name="Shape 175"/>
        <p:cNvGrpSpPr/>
        <p:nvPr/>
      </p:nvGrpSpPr>
      <p:grpSpPr>
        <a:xfrm>
          <a:off x="0" y="0"/>
          <a:ext cx="0" cy="0"/>
          <a:chOff x="0" y="0"/>
          <a:chExt cx="0" cy="0"/>
        </a:xfrm>
      </p:grpSpPr>
      <p:sp>
        <p:nvSpPr>
          <p:cNvPr id="176" name="Google Shape;176;p60"/>
          <p:cNvSpPr/>
          <p:nvPr>
            <p:ph idx="2" type="pic"/>
          </p:nvPr>
        </p:nvSpPr>
        <p:spPr>
          <a:xfrm>
            <a:off x="566056" y="2457450"/>
            <a:ext cx="4005900" cy="2120100"/>
          </a:xfrm>
          <a:prstGeom prst="rect">
            <a:avLst/>
          </a:prstGeom>
          <a:noFill/>
          <a:ln>
            <a:noFill/>
          </a:ln>
        </p:spPr>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3_Title Slide">
  <p:cSld name="53_Title Slide">
    <p:spTree>
      <p:nvGrpSpPr>
        <p:cNvPr id="177" name="Shape 177"/>
        <p:cNvGrpSpPr/>
        <p:nvPr/>
      </p:nvGrpSpPr>
      <p:grpSpPr>
        <a:xfrm>
          <a:off x="0" y="0"/>
          <a:ext cx="0" cy="0"/>
          <a:chOff x="0" y="0"/>
          <a:chExt cx="0" cy="0"/>
        </a:xfrm>
      </p:grpSpPr>
      <p:sp>
        <p:nvSpPr>
          <p:cNvPr id="178" name="Google Shape;178;p61"/>
          <p:cNvSpPr/>
          <p:nvPr>
            <p:ph idx="2" type="pic"/>
          </p:nvPr>
        </p:nvSpPr>
        <p:spPr>
          <a:xfrm>
            <a:off x="7271168" y="1545771"/>
            <a:ext cx="1872900" cy="35976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Title Slide">
  <p:cSld name="28_Title Slide">
    <p:spTree>
      <p:nvGrpSpPr>
        <p:cNvPr id="179" name="Shape 179"/>
        <p:cNvGrpSpPr/>
        <p:nvPr/>
      </p:nvGrpSpPr>
      <p:grpSpPr>
        <a:xfrm>
          <a:off x="0" y="0"/>
          <a:ext cx="0" cy="0"/>
          <a:chOff x="0" y="0"/>
          <a:chExt cx="0" cy="0"/>
        </a:xfrm>
      </p:grpSpPr>
      <p:sp>
        <p:nvSpPr>
          <p:cNvPr id="180" name="Google Shape;180;p62"/>
          <p:cNvSpPr/>
          <p:nvPr>
            <p:ph idx="2" type="pic"/>
          </p:nvPr>
        </p:nvSpPr>
        <p:spPr>
          <a:xfrm>
            <a:off x="3615139" y="1044066"/>
            <a:ext cx="1913700" cy="3009900"/>
          </a:xfrm>
          <a:prstGeom prst="rect">
            <a:avLst/>
          </a:prstGeom>
          <a:noFill/>
          <a:ln>
            <a:noFill/>
          </a:ln>
        </p:spPr>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Title Slide">
  <p:cSld name="26_Title Slide">
    <p:spTree>
      <p:nvGrpSpPr>
        <p:cNvPr id="181" name="Shape 181"/>
        <p:cNvGrpSpPr/>
        <p:nvPr/>
      </p:nvGrpSpPr>
      <p:grpSpPr>
        <a:xfrm>
          <a:off x="0" y="0"/>
          <a:ext cx="0" cy="0"/>
          <a:chOff x="0" y="0"/>
          <a:chExt cx="0" cy="0"/>
        </a:xfrm>
      </p:grpSpPr>
      <p:sp>
        <p:nvSpPr>
          <p:cNvPr id="182" name="Google Shape;182;p63"/>
          <p:cNvSpPr/>
          <p:nvPr>
            <p:ph idx="2" type="pic"/>
          </p:nvPr>
        </p:nvSpPr>
        <p:spPr>
          <a:xfrm>
            <a:off x="685790" y="2873962"/>
            <a:ext cx="1986000" cy="3123600"/>
          </a:xfrm>
          <a:prstGeom prst="rect">
            <a:avLst/>
          </a:prstGeom>
          <a:noFill/>
          <a:ln>
            <a:noFill/>
          </a:ln>
        </p:spPr>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Title Slide">
  <p:cSld name="29_Title Slide">
    <p:spTree>
      <p:nvGrpSpPr>
        <p:cNvPr id="183" name="Shape 183"/>
        <p:cNvGrpSpPr/>
        <p:nvPr/>
      </p:nvGrpSpPr>
      <p:grpSpPr>
        <a:xfrm>
          <a:off x="0" y="0"/>
          <a:ext cx="0" cy="0"/>
          <a:chOff x="0" y="0"/>
          <a:chExt cx="0" cy="0"/>
        </a:xfrm>
      </p:grpSpPr>
      <p:sp>
        <p:nvSpPr>
          <p:cNvPr id="184" name="Google Shape;184;p64"/>
          <p:cNvSpPr/>
          <p:nvPr>
            <p:ph idx="2" type="pic"/>
          </p:nvPr>
        </p:nvSpPr>
        <p:spPr>
          <a:xfrm>
            <a:off x="1251873" y="1840865"/>
            <a:ext cx="2441700" cy="1474200"/>
          </a:xfrm>
          <a:prstGeom prst="rect">
            <a:avLst/>
          </a:prstGeom>
          <a:noFill/>
          <a:ln>
            <a:noFill/>
          </a:ln>
        </p:spPr>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Title Slide">
  <p:cSld name="30_Title Slide">
    <p:spTree>
      <p:nvGrpSpPr>
        <p:cNvPr id="185" name="Shape 185"/>
        <p:cNvGrpSpPr/>
        <p:nvPr/>
      </p:nvGrpSpPr>
      <p:grpSpPr>
        <a:xfrm>
          <a:off x="0" y="0"/>
          <a:ext cx="0" cy="0"/>
          <a:chOff x="0" y="0"/>
          <a:chExt cx="0" cy="0"/>
        </a:xfrm>
      </p:grpSpPr>
      <p:sp>
        <p:nvSpPr>
          <p:cNvPr id="186" name="Google Shape;186;p65"/>
          <p:cNvSpPr/>
          <p:nvPr>
            <p:ph idx="2" type="pic"/>
          </p:nvPr>
        </p:nvSpPr>
        <p:spPr>
          <a:xfrm>
            <a:off x="2769824" y="1881664"/>
            <a:ext cx="1459200" cy="2295300"/>
          </a:xfrm>
          <a:prstGeom prst="rect">
            <a:avLst/>
          </a:prstGeom>
          <a:noFill/>
          <a:ln>
            <a:noFill/>
          </a:ln>
        </p:spPr>
      </p:sp>
      <p:sp>
        <p:nvSpPr>
          <p:cNvPr id="187" name="Google Shape;187;p65"/>
          <p:cNvSpPr/>
          <p:nvPr>
            <p:ph idx="3" type="pic"/>
          </p:nvPr>
        </p:nvSpPr>
        <p:spPr>
          <a:xfrm>
            <a:off x="4927607" y="1881664"/>
            <a:ext cx="1459200" cy="2295300"/>
          </a:xfrm>
          <a:prstGeom prst="rect">
            <a:avLst/>
          </a:prstGeom>
          <a:noFill/>
          <a:ln>
            <a:noFill/>
          </a:ln>
        </p:spPr>
      </p:sp>
      <p:sp>
        <p:nvSpPr>
          <p:cNvPr id="188" name="Google Shape;188;p65"/>
          <p:cNvSpPr/>
          <p:nvPr>
            <p:ph idx="4" type="pic"/>
          </p:nvPr>
        </p:nvSpPr>
        <p:spPr>
          <a:xfrm>
            <a:off x="612042" y="1881664"/>
            <a:ext cx="1459200" cy="2295300"/>
          </a:xfrm>
          <a:prstGeom prst="rect">
            <a:avLst/>
          </a:prstGeom>
          <a:noFill/>
          <a:ln>
            <a:noFill/>
          </a:ln>
        </p:spPr>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Title Slide">
  <p:cSld name="32_Title Slide">
    <p:spTree>
      <p:nvGrpSpPr>
        <p:cNvPr id="189" name="Shape 189"/>
        <p:cNvGrpSpPr/>
        <p:nvPr/>
      </p:nvGrpSpPr>
      <p:grpSpPr>
        <a:xfrm>
          <a:off x="0" y="0"/>
          <a:ext cx="0" cy="0"/>
          <a:chOff x="0" y="0"/>
          <a:chExt cx="0" cy="0"/>
        </a:xfrm>
      </p:grpSpPr>
      <p:sp>
        <p:nvSpPr>
          <p:cNvPr id="190" name="Google Shape;190;p66"/>
          <p:cNvSpPr/>
          <p:nvPr>
            <p:ph idx="2" type="pic"/>
          </p:nvPr>
        </p:nvSpPr>
        <p:spPr>
          <a:xfrm>
            <a:off x="5118384" y="1482425"/>
            <a:ext cx="827400" cy="827400"/>
          </a:xfrm>
          <a:prstGeom prst="rect">
            <a:avLst/>
          </a:prstGeom>
          <a:noFill/>
          <a:ln>
            <a:noFill/>
          </a:ln>
        </p:spPr>
      </p:sp>
      <p:sp>
        <p:nvSpPr>
          <p:cNvPr id="191" name="Google Shape;191;p66"/>
          <p:cNvSpPr/>
          <p:nvPr>
            <p:ph idx="3" type="pic"/>
          </p:nvPr>
        </p:nvSpPr>
        <p:spPr>
          <a:xfrm>
            <a:off x="6248629" y="2616277"/>
            <a:ext cx="827400" cy="827400"/>
          </a:xfrm>
          <a:prstGeom prst="rect">
            <a:avLst/>
          </a:prstGeom>
          <a:noFill/>
          <a:ln>
            <a:noFill/>
          </a:ln>
        </p:spPr>
      </p:sp>
      <p:sp>
        <p:nvSpPr>
          <p:cNvPr id="192" name="Google Shape;192;p66"/>
          <p:cNvSpPr/>
          <p:nvPr>
            <p:ph idx="4" type="pic"/>
          </p:nvPr>
        </p:nvSpPr>
        <p:spPr>
          <a:xfrm>
            <a:off x="5118384" y="3750128"/>
            <a:ext cx="827400" cy="827400"/>
          </a:xfrm>
          <a:prstGeom prst="rect">
            <a:avLst/>
          </a:prstGeom>
          <a:noFill/>
          <a:ln>
            <a:noFill/>
          </a:ln>
        </p:spPr>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Title Slide">
  <p:cSld name="33_Title Slide">
    <p:spTree>
      <p:nvGrpSpPr>
        <p:cNvPr id="193" name="Shape 193"/>
        <p:cNvGrpSpPr/>
        <p:nvPr/>
      </p:nvGrpSpPr>
      <p:grpSpPr>
        <a:xfrm>
          <a:off x="0" y="0"/>
          <a:ext cx="0" cy="0"/>
          <a:chOff x="0" y="0"/>
          <a:chExt cx="0" cy="0"/>
        </a:xfrm>
      </p:grpSpPr>
      <p:sp>
        <p:nvSpPr>
          <p:cNvPr id="194" name="Google Shape;194;p67"/>
          <p:cNvSpPr/>
          <p:nvPr>
            <p:ph idx="2" type="pic"/>
          </p:nvPr>
        </p:nvSpPr>
        <p:spPr>
          <a:xfrm>
            <a:off x="2436589" y="2942674"/>
            <a:ext cx="827400" cy="827400"/>
          </a:xfrm>
          <a:prstGeom prst="rect">
            <a:avLst/>
          </a:prstGeom>
          <a:noFill/>
          <a:ln>
            <a:noFill/>
          </a:ln>
        </p:spPr>
      </p:sp>
      <p:sp>
        <p:nvSpPr>
          <p:cNvPr id="195" name="Google Shape;195;p67"/>
          <p:cNvSpPr/>
          <p:nvPr>
            <p:ph idx="3" type="pic"/>
          </p:nvPr>
        </p:nvSpPr>
        <p:spPr>
          <a:xfrm>
            <a:off x="6329361" y="2942674"/>
            <a:ext cx="827400" cy="827400"/>
          </a:xfrm>
          <a:prstGeom prst="rect">
            <a:avLst/>
          </a:prstGeom>
          <a:noFill/>
          <a:ln>
            <a:noFill/>
          </a:ln>
        </p:spPr>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4_Title Slide">
  <p:cSld name="64_Title Slide">
    <p:spTree>
      <p:nvGrpSpPr>
        <p:cNvPr id="196" name="Shape 196"/>
        <p:cNvGrpSpPr/>
        <p:nvPr/>
      </p:nvGrpSpPr>
      <p:grpSpPr>
        <a:xfrm>
          <a:off x="0" y="0"/>
          <a:ext cx="0" cy="0"/>
          <a:chOff x="0" y="0"/>
          <a:chExt cx="0" cy="0"/>
        </a:xfrm>
      </p:grpSpPr>
      <p:sp>
        <p:nvSpPr>
          <p:cNvPr id="197" name="Google Shape;197;p68"/>
          <p:cNvSpPr/>
          <p:nvPr>
            <p:ph idx="2" type="pic"/>
          </p:nvPr>
        </p:nvSpPr>
        <p:spPr>
          <a:xfrm>
            <a:off x="4050048" y="2261908"/>
            <a:ext cx="1044900" cy="1044900"/>
          </a:xfrm>
          <a:prstGeom prst="rect">
            <a:avLst/>
          </a:prstGeom>
          <a:noFill/>
          <a:ln>
            <a:noFill/>
          </a:ln>
        </p:spPr>
      </p:sp>
      <p:sp>
        <p:nvSpPr>
          <p:cNvPr id="198" name="Google Shape;198;p68"/>
          <p:cNvSpPr/>
          <p:nvPr>
            <p:ph idx="3" type="pic"/>
          </p:nvPr>
        </p:nvSpPr>
        <p:spPr>
          <a:xfrm>
            <a:off x="6433457" y="2261908"/>
            <a:ext cx="1044900" cy="1044900"/>
          </a:xfrm>
          <a:prstGeom prst="rect">
            <a:avLst/>
          </a:prstGeom>
          <a:noFill/>
          <a:ln>
            <a:noFill/>
          </a:ln>
        </p:spPr>
      </p:sp>
      <p:sp>
        <p:nvSpPr>
          <p:cNvPr id="199" name="Google Shape;199;p68"/>
          <p:cNvSpPr/>
          <p:nvPr>
            <p:ph idx="4" type="pic"/>
          </p:nvPr>
        </p:nvSpPr>
        <p:spPr>
          <a:xfrm>
            <a:off x="1666638" y="2261908"/>
            <a:ext cx="1044900" cy="1044900"/>
          </a:xfrm>
          <a:prstGeom prst="rect">
            <a:avLst/>
          </a:prstGeom>
          <a:noFill/>
          <a:ln>
            <a:noFill/>
          </a:ln>
        </p:spPr>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p:cSld name="5_Title Slide">
    <p:spTree>
      <p:nvGrpSpPr>
        <p:cNvPr id="200" name="Shape 200"/>
        <p:cNvGrpSpPr/>
        <p:nvPr/>
      </p:nvGrpSpPr>
      <p:grpSpPr>
        <a:xfrm>
          <a:off x="0" y="0"/>
          <a:ext cx="0" cy="0"/>
          <a:chOff x="0" y="0"/>
          <a:chExt cx="0" cy="0"/>
        </a:xfrm>
      </p:grpSpPr>
      <p:sp>
        <p:nvSpPr>
          <p:cNvPr id="201" name="Google Shape;201;p69"/>
          <p:cNvSpPr/>
          <p:nvPr>
            <p:ph idx="2" type="pic"/>
          </p:nvPr>
        </p:nvSpPr>
        <p:spPr>
          <a:xfrm>
            <a:off x="3228975" y="1490562"/>
            <a:ext cx="2686200" cy="3652800"/>
          </a:xfrm>
          <a:prstGeom prst="rect">
            <a:avLst/>
          </a:prstGeom>
          <a:noFill/>
          <a:ln>
            <a:noFill/>
          </a:ln>
        </p:spPr>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1_Title Slide">
  <p:cSld name="61_Title Slide">
    <p:spTree>
      <p:nvGrpSpPr>
        <p:cNvPr id="202" name="Shape 202"/>
        <p:cNvGrpSpPr/>
        <p:nvPr/>
      </p:nvGrpSpPr>
      <p:grpSpPr>
        <a:xfrm>
          <a:off x="0" y="0"/>
          <a:ext cx="0" cy="0"/>
          <a:chOff x="0" y="0"/>
          <a:chExt cx="0" cy="0"/>
        </a:xfrm>
      </p:grpSpPr>
      <p:sp>
        <p:nvSpPr>
          <p:cNvPr id="203" name="Google Shape;203;p70"/>
          <p:cNvSpPr/>
          <p:nvPr>
            <p:ph idx="2" type="pic"/>
          </p:nvPr>
        </p:nvSpPr>
        <p:spPr>
          <a:xfrm>
            <a:off x="566056" y="2415720"/>
            <a:ext cx="4005900" cy="2727900"/>
          </a:xfrm>
          <a:prstGeom prst="rect">
            <a:avLst/>
          </a:prstGeom>
          <a:noFill/>
          <a:ln>
            <a:noFill/>
          </a:ln>
        </p:spPr>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2_Title Slide">
  <p:cSld name="62_Title Slide">
    <p:spTree>
      <p:nvGrpSpPr>
        <p:cNvPr id="204" name="Shape 204"/>
        <p:cNvGrpSpPr/>
        <p:nvPr/>
      </p:nvGrpSpPr>
      <p:grpSpPr>
        <a:xfrm>
          <a:off x="0" y="0"/>
          <a:ext cx="0" cy="0"/>
          <a:chOff x="0" y="0"/>
          <a:chExt cx="0" cy="0"/>
        </a:xfrm>
      </p:grpSpPr>
      <p:sp>
        <p:nvSpPr>
          <p:cNvPr id="205" name="Google Shape;205;p71"/>
          <p:cNvSpPr/>
          <p:nvPr>
            <p:ph idx="2" type="pic"/>
          </p:nvPr>
        </p:nvSpPr>
        <p:spPr>
          <a:xfrm>
            <a:off x="4572000" y="1482425"/>
            <a:ext cx="4005900" cy="36612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p:cSld name="4_Title Slide">
    <p:spTree>
      <p:nvGrpSpPr>
        <p:cNvPr id="206" name="Shape 206"/>
        <p:cNvGrpSpPr/>
        <p:nvPr/>
      </p:nvGrpSpPr>
      <p:grpSpPr>
        <a:xfrm>
          <a:off x="0" y="0"/>
          <a:ext cx="0" cy="0"/>
          <a:chOff x="0" y="0"/>
          <a:chExt cx="0" cy="0"/>
        </a:xfrm>
      </p:grpSpPr>
      <p:sp>
        <p:nvSpPr>
          <p:cNvPr id="207" name="Google Shape;207;p72"/>
          <p:cNvSpPr/>
          <p:nvPr>
            <p:ph idx="2" type="pic"/>
          </p:nvPr>
        </p:nvSpPr>
        <p:spPr>
          <a:xfrm>
            <a:off x="5372432" y="566057"/>
            <a:ext cx="3205500" cy="3210600"/>
          </a:xfrm>
          <a:prstGeom prst="rect">
            <a:avLst/>
          </a:prstGeom>
          <a:noFill/>
          <a:ln>
            <a:noFill/>
          </a:ln>
        </p:spPr>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Slide">
  <p:cSld name="11_Title Slide">
    <p:spTree>
      <p:nvGrpSpPr>
        <p:cNvPr id="208" name="Shape 208"/>
        <p:cNvGrpSpPr/>
        <p:nvPr/>
      </p:nvGrpSpPr>
      <p:grpSpPr>
        <a:xfrm>
          <a:off x="0" y="0"/>
          <a:ext cx="0" cy="0"/>
          <a:chOff x="0" y="0"/>
          <a:chExt cx="0" cy="0"/>
        </a:xfrm>
      </p:grpSpPr>
      <p:sp>
        <p:nvSpPr>
          <p:cNvPr id="209" name="Google Shape;209;p73"/>
          <p:cNvSpPr/>
          <p:nvPr>
            <p:ph idx="2" type="pic"/>
          </p:nvPr>
        </p:nvSpPr>
        <p:spPr>
          <a:xfrm>
            <a:off x="1" y="0"/>
            <a:ext cx="9144000" cy="2571900"/>
          </a:xfrm>
          <a:prstGeom prst="rect">
            <a:avLst/>
          </a:prstGeom>
          <a:noFill/>
          <a:ln>
            <a:noFill/>
          </a:ln>
        </p:spPr>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_Title Slide">
  <p:cSld name="55_Title Slide">
    <p:spTree>
      <p:nvGrpSpPr>
        <p:cNvPr id="210" name="Shape 210"/>
        <p:cNvGrpSpPr/>
        <p:nvPr/>
      </p:nvGrpSpPr>
      <p:grpSpPr>
        <a:xfrm>
          <a:off x="0" y="0"/>
          <a:ext cx="0" cy="0"/>
          <a:chOff x="0" y="0"/>
          <a:chExt cx="0" cy="0"/>
        </a:xfrm>
      </p:grpSpPr>
      <p:sp>
        <p:nvSpPr>
          <p:cNvPr id="211" name="Google Shape;211;p74"/>
          <p:cNvSpPr/>
          <p:nvPr>
            <p:ph idx="2" type="pic"/>
          </p:nvPr>
        </p:nvSpPr>
        <p:spPr>
          <a:xfrm>
            <a:off x="3920905" y="566058"/>
            <a:ext cx="2392200" cy="4011300"/>
          </a:xfrm>
          <a:prstGeom prst="rect">
            <a:avLst/>
          </a:prstGeom>
          <a:noFill/>
          <a:ln>
            <a:noFill/>
          </a:ln>
        </p:spPr>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6_Title Slide">
  <p:cSld name="56_Title Slide">
    <p:spTree>
      <p:nvGrpSpPr>
        <p:cNvPr id="212" name="Shape 212"/>
        <p:cNvGrpSpPr/>
        <p:nvPr/>
      </p:nvGrpSpPr>
      <p:grpSpPr>
        <a:xfrm>
          <a:off x="0" y="0"/>
          <a:ext cx="0" cy="0"/>
          <a:chOff x="0" y="0"/>
          <a:chExt cx="0" cy="0"/>
        </a:xfrm>
      </p:grpSpPr>
      <p:sp>
        <p:nvSpPr>
          <p:cNvPr id="213" name="Google Shape;213;p75"/>
          <p:cNvSpPr/>
          <p:nvPr>
            <p:ph idx="2" type="pic"/>
          </p:nvPr>
        </p:nvSpPr>
        <p:spPr>
          <a:xfrm>
            <a:off x="5024435" y="1482425"/>
            <a:ext cx="2059800" cy="2097300"/>
          </a:xfrm>
          <a:prstGeom prst="rect">
            <a:avLst/>
          </a:prstGeom>
          <a:noFill/>
          <a:ln>
            <a:noFill/>
          </a:ln>
        </p:spPr>
      </p:sp>
      <p:sp>
        <p:nvSpPr>
          <p:cNvPr id="214" name="Google Shape;214;p75"/>
          <p:cNvSpPr/>
          <p:nvPr>
            <p:ph idx="3" type="pic"/>
          </p:nvPr>
        </p:nvSpPr>
        <p:spPr>
          <a:xfrm>
            <a:off x="7084216" y="1482425"/>
            <a:ext cx="2059800" cy="2097300"/>
          </a:xfrm>
          <a:prstGeom prst="rect">
            <a:avLst/>
          </a:prstGeom>
          <a:noFill/>
          <a:ln>
            <a:noFill/>
          </a:ln>
        </p:spPr>
      </p:sp>
      <p:sp>
        <p:nvSpPr>
          <p:cNvPr id="215" name="Google Shape;215;p75"/>
          <p:cNvSpPr/>
          <p:nvPr>
            <p:ph idx="4" type="pic"/>
          </p:nvPr>
        </p:nvSpPr>
        <p:spPr>
          <a:xfrm>
            <a:off x="2964654" y="1482425"/>
            <a:ext cx="2059800" cy="2097300"/>
          </a:xfrm>
          <a:prstGeom prst="rect">
            <a:avLst/>
          </a:prstGeom>
          <a:noFill/>
          <a:ln>
            <a:noFill/>
          </a:ln>
        </p:spPr>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8_Title Slide">
  <p:cSld name="58_Title Slide">
    <p:spTree>
      <p:nvGrpSpPr>
        <p:cNvPr id="216" name="Shape 216"/>
        <p:cNvGrpSpPr/>
        <p:nvPr/>
      </p:nvGrpSpPr>
      <p:grpSpPr>
        <a:xfrm>
          <a:off x="0" y="0"/>
          <a:ext cx="0" cy="0"/>
          <a:chOff x="0" y="0"/>
          <a:chExt cx="0" cy="0"/>
        </a:xfrm>
      </p:grpSpPr>
      <p:sp>
        <p:nvSpPr>
          <p:cNvPr id="217" name="Google Shape;217;p76"/>
          <p:cNvSpPr/>
          <p:nvPr>
            <p:ph idx="2" type="pic"/>
          </p:nvPr>
        </p:nvSpPr>
        <p:spPr>
          <a:xfrm>
            <a:off x="2300514" y="1482426"/>
            <a:ext cx="1734600" cy="1813200"/>
          </a:xfrm>
          <a:prstGeom prst="rect">
            <a:avLst/>
          </a:prstGeom>
          <a:noFill/>
          <a:ln>
            <a:noFill/>
          </a:ln>
        </p:spPr>
      </p:sp>
      <p:sp>
        <p:nvSpPr>
          <p:cNvPr id="218" name="Google Shape;218;p76"/>
          <p:cNvSpPr/>
          <p:nvPr>
            <p:ph idx="3" type="pic"/>
          </p:nvPr>
        </p:nvSpPr>
        <p:spPr>
          <a:xfrm>
            <a:off x="4034971" y="1482426"/>
            <a:ext cx="1734600" cy="1813200"/>
          </a:xfrm>
          <a:prstGeom prst="rect">
            <a:avLst/>
          </a:prstGeom>
          <a:noFill/>
          <a:ln>
            <a:noFill/>
          </a:ln>
        </p:spPr>
      </p:sp>
      <p:sp>
        <p:nvSpPr>
          <p:cNvPr id="219" name="Google Shape;219;p76"/>
          <p:cNvSpPr/>
          <p:nvPr>
            <p:ph idx="4" type="pic"/>
          </p:nvPr>
        </p:nvSpPr>
        <p:spPr>
          <a:xfrm>
            <a:off x="566056" y="1482426"/>
            <a:ext cx="1734600" cy="1813200"/>
          </a:xfrm>
          <a:prstGeom prst="rect">
            <a:avLst/>
          </a:prstGeom>
          <a:noFill/>
          <a:ln>
            <a:noFill/>
          </a:ln>
        </p:spPr>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Title Slide">
  <p:cSld name="17_Title Slide">
    <p:spTree>
      <p:nvGrpSpPr>
        <p:cNvPr id="220" name="Shape 220"/>
        <p:cNvGrpSpPr/>
        <p:nvPr/>
      </p:nvGrpSpPr>
      <p:grpSpPr>
        <a:xfrm>
          <a:off x="0" y="0"/>
          <a:ext cx="0" cy="0"/>
          <a:chOff x="0" y="0"/>
          <a:chExt cx="0" cy="0"/>
        </a:xfrm>
      </p:grpSpPr>
      <p:sp>
        <p:nvSpPr>
          <p:cNvPr id="221" name="Google Shape;221;p77"/>
          <p:cNvSpPr/>
          <p:nvPr/>
        </p:nvSpPr>
        <p:spPr>
          <a:xfrm>
            <a:off x="1" y="0"/>
            <a:ext cx="9144000" cy="51435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EXF ORANGE" showMasterSp="0">
  <p:cSld name="Blank - EXF ORANGE">
    <p:bg>
      <p:bgPr>
        <a:solidFill>
          <a:srgbClr val="E36413"/>
        </a:solidFill>
      </p:bgPr>
    </p:bg>
    <p:spTree>
      <p:nvGrpSpPr>
        <p:cNvPr id="222" name="Shape 222"/>
        <p:cNvGrpSpPr/>
        <p:nvPr/>
      </p:nvGrpSpPr>
      <p:grpSpPr>
        <a:xfrm>
          <a:off x="0" y="0"/>
          <a:ext cx="0" cy="0"/>
          <a:chOff x="0" y="0"/>
          <a:chExt cx="0" cy="0"/>
        </a:xfrm>
      </p:grpSpPr>
      <p:pic>
        <p:nvPicPr>
          <p:cNvPr descr="Image" id="223" name="Google Shape;223;p78"/>
          <p:cNvPicPr preferRelativeResize="0"/>
          <p:nvPr/>
        </p:nvPicPr>
        <p:blipFill rotWithShape="1">
          <a:blip r:embed="rId2">
            <a:alphaModFix amt="36680"/>
          </a:blip>
          <a:srcRect b="0" l="0" r="0" t="0"/>
          <a:stretch/>
        </p:blipFill>
        <p:spPr>
          <a:xfrm>
            <a:off x="-3663536" y="-29119"/>
            <a:ext cx="13216919" cy="5201739"/>
          </a:xfrm>
          <a:prstGeom prst="rect">
            <a:avLst/>
          </a:prstGeom>
          <a:noFill/>
          <a:ln>
            <a:noFill/>
          </a:ln>
        </p:spPr>
      </p:pic>
      <p:sp>
        <p:nvSpPr>
          <p:cNvPr id="224" name="Google Shape;224;p78"/>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E - EXF" showMasterSp="0">
  <p:cSld name="CLOSE - EXF">
    <p:bg>
      <p:bgPr>
        <a:solidFill>
          <a:srgbClr val="363636"/>
        </a:solidFill>
      </p:bgPr>
    </p:bg>
    <p:spTree>
      <p:nvGrpSpPr>
        <p:cNvPr id="225" name="Shape 225"/>
        <p:cNvGrpSpPr/>
        <p:nvPr/>
      </p:nvGrpSpPr>
      <p:grpSpPr>
        <a:xfrm>
          <a:off x="0" y="0"/>
          <a:ext cx="0" cy="0"/>
          <a:chOff x="0" y="0"/>
          <a:chExt cx="0" cy="0"/>
        </a:xfrm>
      </p:grpSpPr>
      <p:pic>
        <p:nvPicPr>
          <p:cNvPr descr="Image" id="226" name="Google Shape;226;p79"/>
          <p:cNvPicPr preferRelativeResize="0"/>
          <p:nvPr/>
        </p:nvPicPr>
        <p:blipFill rotWithShape="1">
          <a:blip r:embed="rId2">
            <a:alphaModFix/>
          </a:blip>
          <a:srcRect b="0" l="0" r="0" t="0"/>
          <a:stretch/>
        </p:blipFill>
        <p:spPr>
          <a:xfrm>
            <a:off x="3498052" y="1999473"/>
            <a:ext cx="2147895" cy="1144555"/>
          </a:xfrm>
          <a:prstGeom prst="rect">
            <a:avLst/>
          </a:prstGeom>
          <a:noFill/>
          <a:ln>
            <a:noFill/>
          </a:ln>
        </p:spPr>
      </p:pic>
      <p:sp>
        <p:nvSpPr>
          <p:cNvPr id="227" name="Google Shape;227;p79"/>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F x WHITE CLIENT LOGO" showMasterSp="0">
  <p:cSld name="EXF x WHITE CLIENT LOGO">
    <p:bg>
      <p:bgPr>
        <a:solidFill>
          <a:srgbClr val="363636"/>
        </a:solidFill>
      </p:bgPr>
    </p:bg>
    <p:spTree>
      <p:nvGrpSpPr>
        <p:cNvPr id="228" name="Shape 228"/>
        <p:cNvGrpSpPr/>
        <p:nvPr/>
      </p:nvGrpSpPr>
      <p:grpSpPr>
        <a:xfrm>
          <a:off x="0" y="0"/>
          <a:ext cx="0" cy="0"/>
          <a:chOff x="0" y="0"/>
          <a:chExt cx="0" cy="0"/>
        </a:xfrm>
      </p:grpSpPr>
      <p:pic>
        <p:nvPicPr>
          <p:cNvPr descr="Image" id="229" name="Google Shape;229;p80"/>
          <p:cNvPicPr preferRelativeResize="0"/>
          <p:nvPr/>
        </p:nvPicPr>
        <p:blipFill rotWithShape="1">
          <a:blip r:embed="rId2">
            <a:alphaModFix/>
          </a:blip>
          <a:srcRect b="0" l="0" r="0" t="0"/>
          <a:stretch/>
        </p:blipFill>
        <p:spPr>
          <a:xfrm>
            <a:off x="1480748" y="1999473"/>
            <a:ext cx="2147895" cy="1144555"/>
          </a:xfrm>
          <a:prstGeom prst="rect">
            <a:avLst/>
          </a:prstGeom>
          <a:noFill/>
          <a:ln>
            <a:noFill/>
          </a:ln>
        </p:spPr>
      </p:pic>
      <p:pic>
        <p:nvPicPr>
          <p:cNvPr descr="Image" id="230" name="Google Shape;230;p80"/>
          <p:cNvPicPr preferRelativeResize="0"/>
          <p:nvPr/>
        </p:nvPicPr>
        <p:blipFill rotWithShape="1">
          <a:blip r:embed="rId3">
            <a:alphaModFix/>
          </a:blip>
          <a:srcRect b="0" l="0" r="0" t="0"/>
          <a:stretch/>
        </p:blipFill>
        <p:spPr>
          <a:xfrm>
            <a:off x="4200528" y="2416968"/>
            <a:ext cx="404813" cy="404813"/>
          </a:xfrm>
          <a:prstGeom prst="rect">
            <a:avLst/>
          </a:prstGeom>
          <a:noFill/>
          <a:ln>
            <a:noFill/>
          </a:ln>
        </p:spPr>
      </p:pic>
      <p:sp>
        <p:nvSpPr>
          <p:cNvPr id="231" name="Google Shape;231;p80"/>
          <p:cNvSpPr/>
          <p:nvPr>
            <p:ph idx="2" type="pic"/>
          </p:nvPr>
        </p:nvSpPr>
        <p:spPr>
          <a:xfrm>
            <a:off x="5177299" y="1955745"/>
            <a:ext cx="2485800" cy="1232100"/>
          </a:xfrm>
          <a:prstGeom prst="rect">
            <a:avLst/>
          </a:prstGeom>
          <a:noFill/>
          <a:ln>
            <a:noFill/>
          </a:ln>
        </p:spPr>
      </p:sp>
      <p:sp>
        <p:nvSpPr>
          <p:cNvPr id="232" name="Google Shape;232;p80"/>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type="tx">
  <p:cSld name="TITLE_AND_BODY">
    <p:spTree>
      <p:nvGrpSpPr>
        <p:cNvPr id="233" name="Shape 233"/>
        <p:cNvGrpSpPr/>
        <p:nvPr/>
      </p:nvGrpSpPr>
      <p:grpSpPr>
        <a:xfrm>
          <a:off x="0" y="0"/>
          <a:ext cx="0" cy="0"/>
          <a:chOff x="0" y="0"/>
          <a:chExt cx="0" cy="0"/>
        </a:xfrm>
      </p:grpSpPr>
      <p:sp>
        <p:nvSpPr>
          <p:cNvPr id="234" name="Google Shape;234;p81"/>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 TEAL" showMasterSp="0">
  <p:cSld name="Section - TEAL">
    <p:bg>
      <p:bgPr>
        <a:solidFill>
          <a:srgbClr val="363636"/>
        </a:solidFill>
      </p:bgPr>
    </p:bg>
    <p:spTree>
      <p:nvGrpSpPr>
        <p:cNvPr id="235" name="Shape 235"/>
        <p:cNvGrpSpPr/>
        <p:nvPr/>
      </p:nvGrpSpPr>
      <p:grpSpPr>
        <a:xfrm>
          <a:off x="0" y="0"/>
          <a:ext cx="0" cy="0"/>
          <a:chOff x="0" y="0"/>
          <a:chExt cx="0" cy="0"/>
        </a:xfrm>
      </p:grpSpPr>
      <p:pic>
        <p:nvPicPr>
          <p:cNvPr descr="Image" id="236" name="Google Shape;236;p82"/>
          <p:cNvPicPr preferRelativeResize="0"/>
          <p:nvPr/>
        </p:nvPicPr>
        <p:blipFill rotWithShape="1">
          <a:blip r:embed="rId2">
            <a:alphaModFix/>
          </a:blip>
          <a:srcRect b="0" l="0" r="0" t="0"/>
          <a:stretch/>
        </p:blipFill>
        <p:spPr>
          <a:xfrm>
            <a:off x="-1027703" y="-45950"/>
            <a:ext cx="10651969" cy="5256963"/>
          </a:xfrm>
          <a:prstGeom prst="rect">
            <a:avLst/>
          </a:prstGeom>
          <a:noFill/>
          <a:ln>
            <a:noFill/>
          </a:ln>
        </p:spPr>
      </p:pic>
      <p:sp>
        <p:nvSpPr>
          <p:cNvPr id="237" name="Google Shape;237;p82"/>
          <p:cNvSpPr txBox="1"/>
          <p:nvPr>
            <p:ph type="title"/>
          </p:nvPr>
        </p:nvSpPr>
        <p:spPr>
          <a:xfrm>
            <a:off x="452436" y="1700213"/>
            <a:ext cx="8239200" cy="1743000"/>
          </a:xfrm>
          <a:prstGeom prst="rect">
            <a:avLst/>
          </a:prstGeom>
          <a:noFill/>
          <a:ln>
            <a:noFill/>
          </a:ln>
        </p:spPr>
        <p:txBody>
          <a:bodyPr anchorCtr="0" anchor="ctr" bIns="19050" lIns="19050" spcFirstLastPara="1" rIns="19050" wrap="square" tIns="19050">
            <a:normAutofit/>
          </a:bodyPr>
          <a:lstStyle>
            <a:lvl1pPr lvl="0" rtl="0" algn="ctr">
              <a:lnSpc>
                <a:spcPct val="80000"/>
              </a:lnSpc>
              <a:spcBef>
                <a:spcPts val="0"/>
              </a:spcBef>
              <a:spcAft>
                <a:spcPts val="0"/>
              </a:spcAft>
              <a:buClr>
                <a:srgbClr val="D9D9D9"/>
              </a:buClr>
              <a:buSzPts val="5300"/>
              <a:buFont typeface="Play"/>
              <a:buNone/>
              <a:defRPr sz="5300">
                <a:solidFill>
                  <a:srgbClr val="D9D9D9"/>
                </a:solidFill>
              </a:defRPr>
            </a:lvl1pPr>
            <a:lvl2pPr lvl="1" rtl="0" algn="l">
              <a:lnSpc>
                <a:spcPct val="80000"/>
              </a:lnSpc>
              <a:spcBef>
                <a:spcPts val="0"/>
              </a:spcBef>
              <a:spcAft>
                <a:spcPts val="0"/>
              </a:spcAft>
              <a:buClr>
                <a:srgbClr val="434343"/>
              </a:buClr>
              <a:buSzPts val="700"/>
              <a:buNone/>
              <a:defRPr sz="500"/>
            </a:lvl2pPr>
            <a:lvl3pPr lvl="2" rtl="0" algn="l">
              <a:lnSpc>
                <a:spcPct val="80000"/>
              </a:lnSpc>
              <a:spcBef>
                <a:spcPts val="0"/>
              </a:spcBef>
              <a:spcAft>
                <a:spcPts val="0"/>
              </a:spcAft>
              <a:buClr>
                <a:srgbClr val="434343"/>
              </a:buClr>
              <a:buSzPts val="700"/>
              <a:buNone/>
              <a:defRPr sz="500"/>
            </a:lvl3pPr>
            <a:lvl4pPr lvl="3" rtl="0" algn="l">
              <a:lnSpc>
                <a:spcPct val="80000"/>
              </a:lnSpc>
              <a:spcBef>
                <a:spcPts val="0"/>
              </a:spcBef>
              <a:spcAft>
                <a:spcPts val="0"/>
              </a:spcAft>
              <a:buClr>
                <a:srgbClr val="434343"/>
              </a:buClr>
              <a:buSzPts val="700"/>
              <a:buNone/>
              <a:defRPr sz="500"/>
            </a:lvl4pPr>
            <a:lvl5pPr lvl="4" rtl="0" algn="l">
              <a:lnSpc>
                <a:spcPct val="80000"/>
              </a:lnSpc>
              <a:spcBef>
                <a:spcPts val="0"/>
              </a:spcBef>
              <a:spcAft>
                <a:spcPts val="0"/>
              </a:spcAft>
              <a:buClr>
                <a:srgbClr val="434343"/>
              </a:buClr>
              <a:buSzPts val="700"/>
              <a:buNone/>
              <a:defRPr sz="500"/>
            </a:lvl5pPr>
            <a:lvl6pPr lvl="5" rtl="0" algn="l">
              <a:lnSpc>
                <a:spcPct val="80000"/>
              </a:lnSpc>
              <a:spcBef>
                <a:spcPts val="0"/>
              </a:spcBef>
              <a:spcAft>
                <a:spcPts val="0"/>
              </a:spcAft>
              <a:buClr>
                <a:srgbClr val="434343"/>
              </a:buClr>
              <a:buSzPts val="700"/>
              <a:buNone/>
              <a:defRPr sz="500"/>
            </a:lvl6pPr>
            <a:lvl7pPr lvl="6" rtl="0" algn="l">
              <a:lnSpc>
                <a:spcPct val="80000"/>
              </a:lnSpc>
              <a:spcBef>
                <a:spcPts val="0"/>
              </a:spcBef>
              <a:spcAft>
                <a:spcPts val="0"/>
              </a:spcAft>
              <a:buClr>
                <a:srgbClr val="434343"/>
              </a:buClr>
              <a:buSzPts val="700"/>
              <a:buNone/>
              <a:defRPr sz="500"/>
            </a:lvl7pPr>
            <a:lvl8pPr lvl="7" rtl="0" algn="l">
              <a:lnSpc>
                <a:spcPct val="80000"/>
              </a:lnSpc>
              <a:spcBef>
                <a:spcPts val="0"/>
              </a:spcBef>
              <a:spcAft>
                <a:spcPts val="0"/>
              </a:spcAft>
              <a:buClr>
                <a:srgbClr val="434343"/>
              </a:buClr>
              <a:buSzPts val="700"/>
              <a:buNone/>
              <a:defRPr sz="500"/>
            </a:lvl8pPr>
            <a:lvl9pPr lvl="8" rtl="0" algn="l">
              <a:lnSpc>
                <a:spcPct val="80000"/>
              </a:lnSpc>
              <a:spcBef>
                <a:spcPts val="0"/>
              </a:spcBef>
              <a:spcAft>
                <a:spcPts val="0"/>
              </a:spcAft>
              <a:buClr>
                <a:srgbClr val="434343"/>
              </a:buClr>
              <a:buSzPts val="700"/>
              <a:buNone/>
              <a:defRPr sz="500"/>
            </a:lvl9pPr>
          </a:lstStyle>
          <a:p/>
        </p:txBody>
      </p:sp>
      <p:sp>
        <p:nvSpPr>
          <p:cNvPr id="238" name="Google Shape;238;p82"/>
          <p:cNvSpPr txBox="1"/>
          <p:nvPr>
            <p:ph idx="12" type="sldNum"/>
          </p:nvPr>
        </p:nvSpPr>
        <p:spPr>
          <a:xfrm>
            <a:off x="4500562" y="4906962"/>
            <a:ext cx="1383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1">
  <p:cSld name="TITLE_AND_BODY_1">
    <p:spTree>
      <p:nvGrpSpPr>
        <p:cNvPr id="239" name="Shape 239"/>
        <p:cNvGrpSpPr/>
        <p:nvPr/>
      </p:nvGrpSpPr>
      <p:grpSpPr>
        <a:xfrm>
          <a:off x="0" y="0"/>
          <a:ext cx="0" cy="0"/>
          <a:chOff x="0" y="0"/>
          <a:chExt cx="0" cy="0"/>
        </a:xfrm>
      </p:grpSpPr>
      <p:sp>
        <p:nvSpPr>
          <p:cNvPr id="240" name="Google Shape;240;p83"/>
          <p:cNvSpPr txBox="1"/>
          <p:nvPr>
            <p:ph type="title"/>
          </p:nvPr>
        </p:nvSpPr>
        <p:spPr>
          <a:xfrm>
            <a:off x="311700" y="445025"/>
            <a:ext cx="8520600" cy="572700"/>
          </a:xfrm>
          <a:prstGeom prst="rect">
            <a:avLst/>
          </a:prstGeom>
          <a:noFill/>
          <a:ln>
            <a:noFill/>
          </a:ln>
        </p:spPr>
        <p:txBody>
          <a:bodyPr anchorCtr="0" anchor="ctr" bIns="34275" lIns="34275" spcFirstLastPara="1" rIns="34275" wrap="square" tIns="34275">
            <a:noAutofit/>
          </a:bodyPr>
          <a:lstStyle>
            <a:lvl1pPr lvl="0" rtl="0">
              <a:spcBef>
                <a:spcPts val="0"/>
              </a:spcBef>
              <a:spcAft>
                <a:spcPts val="0"/>
              </a:spcAft>
              <a:buSzPts val="500"/>
              <a:buChar char="●"/>
              <a:defRPr sz="500"/>
            </a:lvl1pPr>
            <a:lvl2pPr lvl="1" rtl="0">
              <a:spcBef>
                <a:spcPts val="0"/>
              </a:spcBef>
              <a:spcAft>
                <a:spcPts val="0"/>
              </a:spcAft>
              <a:buSzPts val="500"/>
              <a:buChar char="○"/>
              <a:defRPr sz="500"/>
            </a:lvl2pPr>
            <a:lvl3pPr lvl="2" rtl="0">
              <a:spcBef>
                <a:spcPts val="0"/>
              </a:spcBef>
              <a:spcAft>
                <a:spcPts val="0"/>
              </a:spcAft>
              <a:buSzPts val="500"/>
              <a:buChar char="■"/>
              <a:defRPr sz="500"/>
            </a:lvl3pPr>
            <a:lvl4pPr lvl="3" rtl="0">
              <a:spcBef>
                <a:spcPts val="0"/>
              </a:spcBef>
              <a:spcAft>
                <a:spcPts val="0"/>
              </a:spcAft>
              <a:buSzPts val="500"/>
              <a:buChar char="●"/>
              <a:defRPr sz="500"/>
            </a:lvl4pPr>
            <a:lvl5pPr lvl="4" rtl="0">
              <a:spcBef>
                <a:spcPts val="0"/>
              </a:spcBef>
              <a:spcAft>
                <a:spcPts val="0"/>
              </a:spcAft>
              <a:buSzPts val="500"/>
              <a:buChar char="○"/>
              <a:defRPr sz="500"/>
            </a:lvl5pPr>
            <a:lvl6pPr lvl="5" rtl="0">
              <a:spcBef>
                <a:spcPts val="0"/>
              </a:spcBef>
              <a:spcAft>
                <a:spcPts val="0"/>
              </a:spcAft>
              <a:buSzPts val="500"/>
              <a:buChar char="■"/>
              <a:defRPr sz="500"/>
            </a:lvl6pPr>
            <a:lvl7pPr lvl="6" rtl="0">
              <a:spcBef>
                <a:spcPts val="0"/>
              </a:spcBef>
              <a:spcAft>
                <a:spcPts val="0"/>
              </a:spcAft>
              <a:buSzPts val="500"/>
              <a:buChar char="●"/>
              <a:defRPr sz="500"/>
            </a:lvl7pPr>
            <a:lvl8pPr lvl="7" rtl="0">
              <a:spcBef>
                <a:spcPts val="0"/>
              </a:spcBef>
              <a:spcAft>
                <a:spcPts val="0"/>
              </a:spcAft>
              <a:buSzPts val="500"/>
              <a:buChar char="○"/>
              <a:defRPr sz="500"/>
            </a:lvl8pPr>
            <a:lvl9pPr lvl="8" rtl="0">
              <a:spcBef>
                <a:spcPts val="0"/>
              </a:spcBef>
              <a:spcAft>
                <a:spcPts val="0"/>
              </a:spcAft>
              <a:buSzPts val="500"/>
              <a:buChar char="■"/>
              <a:defRPr sz="500"/>
            </a:lvl9pPr>
          </a:lstStyle>
          <a:p/>
        </p:txBody>
      </p:sp>
      <p:sp>
        <p:nvSpPr>
          <p:cNvPr id="241" name="Google Shape;241;p83"/>
          <p:cNvSpPr txBox="1"/>
          <p:nvPr>
            <p:ph idx="1" type="body"/>
          </p:nvPr>
        </p:nvSpPr>
        <p:spPr>
          <a:xfrm>
            <a:off x="311700" y="1152475"/>
            <a:ext cx="8520600" cy="3416400"/>
          </a:xfrm>
          <a:prstGeom prst="rect">
            <a:avLst/>
          </a:prstGeom>
          <a:noFill/>
          <a:ln>
            <a:noFill/>
          </a:ln>
        </p:spPr>
        <p:txBody>
          <a:bodyPr anchorCtr="0" anchor="ctr" bIns="34275" lIns="34275" spcFirstLastPara="1" rIns="34275" wrap="square" tIns="34275">
            <a:noAutofit/>
          </a:bodyPr>
          <a:lstStyle>
            <a:lvl1pPr indent="-260350" lvl="0" marL="457200" rtl="0">
              <a:spcBef>
                <a:spcPts val="0"/>
              </a:spcBef>
              <a:spcAft>
                <a:spcPts val="0"/>
              </a:spcAft>
              <a:buSzPts val="500"/>
              <a:buChar char="●"/>
              <a:defRPr sz="500"/>
            </a:lvl1pPr>
            <a:lvl2pPr indent="-260350" lvl="1" marL="914400" rtl="0">
              <a:spcBef>
                <a:spcPts val="0"/>
              </a:spcBef>
              <a:spcAft>
                <a:spcPts val="0"/>
              </a:spcAft>
              <a:buSzPts val="500"/>
              <a:buChar char="○"/>
              <a:defRPr sz="500"/>
            </a:lvl2pPr>
            <a:lvl3pPr indent="-260350" lvl="2" marL="1371600" rtl="0">
              <a:spcBef>
                <a:spcPts val="0"/>
              </a:spcBef>
              <a:spcAft>
                <a:spcPts val="0"/>
              </a:spcAft>
              <a:buSzPts val="500"/>
              <a:buChar char="■"/>
              <a:defRPr sz="500"/>
            </a:lvl3pPr>
            <a:lvl4pPr indent="-260350" lvl="3" marL="1828800" rtl="0">
              <a:spcBef>
                <a:spcPts val="0"/>
              </a:spcBef>
              <a:spcAft>
                <a:spcPts val="0"/>
              </a:spcAft>
              <a:buSzPts val="500"/>
              <a:buChar char="●"/>
              <a:defRPr sz="500"/>
            </a:lvl4pPr>
            <a:lvl5pPr indent="-260350" lvl="4" marL="2286000" rtl="0">
              <a:spcBef>
                <a:spcPts val="0"/>
              </a:spcBef>
              <a:spcAft>
                <a:spcPts val="0"/>
              </a:spcAft>
              <a:buSzPts val="500"/>
              <a:buChar char="○"/>
              <a:defRPr sz="500"/>
            </a:lvl5pPr>
            <a:lvl6pPr indent="-260350" lvl="5" marL="2743200" rtl="0">
              <a:spcBef>
                <a:spcPts val="0"/>
              </a:spcBef>
              <a:spcAft>
                <a:spcPts val="0"/>
              </a:spcAft>
              <a:buSzPts val="500"/>
              <a:buChar char="■"/>
              <a:defRPr sz="500"/>
            </a:lvl6pPr>
            <a:lvl7pPr indent="-260350" lvl="6" marL="3200400" rtl="0">
              <a:spcBef>
                <a:spcPts val="0"/>
              </a:spcBef>
              <a:spcAft>
                <a:spcPts val="0"/>
              </a:spcAft>
              <a:buSzPts val="500"/>
              <a:buChar char="●"/>
              <a:defRPr sz="500"/>
            </a:lvl7pPr>
            <a:lvl8pPr indent="-260350" lvl="7" marL="3657600" rtl="0">
              <a:spcBef>
                <a:spcPts val="0"/>
              </a:spcBef>
              <a:spcAft>
                <a:spcPts val="0"/>
              </a:spcAft>
              <a:buSzPts val="500"/>
              <a:buChar char="○"/>
              <a:defRPr sz="500"/>
            </a:lvl8pPr>
            <a:lvl9pPr indent="-260350" lvl="8" marL="4114800" rtl="0">
              <a:spcBef>
                <a:spcPts val="0"/>
              </a:spcBef>
              <a:spcAft>
                <a:spcPts val="0"/>
              </a:spcAft>
              <a:buSzPts val="500"/>
              <a:buChar char="■"/>
              <a:defRPr sz="500"/>
            </a:lvl9pPr>
          </a:lstStyle>
          <a:p/>
        </p:txBody>
      </p:sp>
      <p:sp>
        <p:nvSpPr>
          <p:cNvPr id="242" name="Google Shape;242;p83"/>
          <p:cNvSpPr txBox="1"/>
          <p:nvPr>
            <p:ph idx="12" type="sldNum"/>
          </p:nvPr>
        </p:nvSpPr>
        <p:spPr>
          <a:xfrm>
            <a:off x="8472458" y="4663217"/>
            <a:ext cx="548700" cy="393600"/>
          </a:xfrm>
          <a:prstGeom prst="rect">
            <a:avLst/>
          </a:prstGeom>
          <a:noFill/>
          <a:ln>
            <a:noFill/>
          </a:ln>
        </p:spPr>
        <p:txBody>
          <a:bodyPr anchorCtr="0" anchor="ctr" bIns="34275" lIns="34275" spcFirstLastPara="1" rIns="34275" wrap="square" tIns="34275">
            <a:noAutofit/>
          </a:bodyPr>
          <a:lstStyle>
            <a:lvl1pPr lvl="0" rtl="0">
              <a:buNone/>
              <a:defRPr sz="500"/>
            </a:lvl1pPr>
            <a:lvl2pPr lvl="1" rtl="0">
              <a:buNone/>
              <a:defRPr sz="500"/>
            </a:lvl2pPr>
            <a:lvl3pPr lvl="2" rtl="0">
              <a:buNone/>
              <a:defRPr sz="500"/>
            </a:lvl3pPr>
            <a:lvl4pPr lvl="3" rtl="0">
              <a:buNone/>
              <a:defRPr sz="500"/>
            </a:lvl4pPr>
            <a:lvl5pPr lvl="4" rtl="0">
              <a:buNone/>
              <a:defRPr sz="500"/>
            </a:lvl5pPr>
            <a:lvl6pPr lvl="5" rtl="0">
              <a:buNone/>
              <a:defRPr sz="500"/>
            </a:lvl6pPr>
            <a:lvl7pPr lvl="6" rtl="0">
              <a:buNone/>
              <a:defRPr sz="500"/>
            </a:lvl7pPr>
            <a:lvl8pPr lvl="7" rtl="0">
              <a:buNone/>
              <a:defRPr sz="500"/>
            </a:lvl8pPr>
            <a:lvl9pPr lvl="8" rtl="0">
              <a:buNone/>
              <a:defRPr sz="500"/>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243" name="Shape 243"/>
        <p:cNvGrpSpPr/>
        <p:nvPr/>
      </p:nvGrpSpPr>
      <p:grpSpPr>
        <a:xfrm>
          <a:off x="0" y="0"/>
          <a:ext cx="0" cy="0"/>
          <a:chOff x="0" y="0"/>
          <a:chExt cx="0" cy="0"/>
        </a:xfrm>
      </p:grpSpPr>
      <p:sp>
        <p:nvSpPr>
          <p:cNvPr id="244" name="Google Shape;244;p84"/>
          <p:cNvSpPr txBox="1"/>
          <p:nvPr>
            <p:ph idx="1" type="body"/>
          </p:nvPr>
        </p:nvSpPr>
        <p:spPr>
          <a:xfrm>
            <a:off x="450503" y="4447448"/>
            <a:ext cx="8239200" cy="238800"/>
          </a:xfrm>
          <a:prstGeom prst="rect">
            <a:avLst/>
          </a:prstGeom>
          <a:noFill/>
          <a:ln>
            <a:noFill/>
          </a:ln>
        </p:spPr>
        <p:txBody>
          <a:bodyPr anchorCtr="0" anchor="t" bIns="17150" lIns="17150" spcFirstLastPara="1" rIns="17150" wrap="square" tIns="17150">
            <a:normAutofit/>
          </a:bodyPr>
          <a:lstStyle>
            <a:lvl1pPr indent="-228600" lvl="0" marL="457200" rtl="0" algn="l">
              <a:lnSpc>
                <a:spcPct val="100000"/>
              </a:lnSpc>
              <a:spcBef>
                <a:spcPts val="0"/>
              </a:spcBef>
              <a:spcAft>
                <a:spcPts val="0"/>
              </a:spcAft>
              <a:buClr>
                <a:srgbClr val="000000"/>
              </a:buClr>
              <a:buSzPts val="1400"/>
              <a:buFont typeface="Helvetica Neue"/>
              <a:buNone/>
              <a:defRPr b="1" sz="1400"/>
            </a:lvl1pPr>
            <a:lvl2pPr indent="-279400" lvl="1" marL="914400" rtl="0" algn="l">
              <a:lnSpc>
                <a:spcPct val="90000"/>
              </a:lnSpc>
              <a:spcBef>
                <a:spcPts val="1700"/>
              </a:spcBef>
              <a:spcAft>
                <a:spcPts val="0"/>
              </a:spcAft>
              <a:buClr>
                <a:srgbClr val="000000"/>
              </a:buClr>
              <a:buSzPts val="800"/>
              <a:buChar char="•"/>
              <a:defRPr sz="500"/>
            </a:lvl2pPr>
            <a:lvl3pPr indent="-279400" lvl="2" marL="1371600" rtl="0" algn="l">
              <a:lnSpc>
                <a:spcPct val="90000"/>
              </a:lnSpc>
              <a:spcBef>
                <a:spcPts val="1700"/>
              </a:spcBef>
              <a:spcAft>
                <a:spcPts val="0"/>
              </a:spcAft>
              <a:buClr>
                <a:srgbClr val="000000"/>
              </a:buClr>
              <a:buSzPts val="800"/>
              <a:buChar char="•"/>
              <a:defRPr sz="500"/>
            </a:lvl3pPr>
            <a:lvl4pPr indent="-279400" lvl="3" marL="1828800" rtl="0" algn="l">
              <a:lnSpc>
                <a:spcPct val="90000"/>
              </a:lnSpc>
              <a:spcBef>
                <a:spcPts val="1700"/>
              </a:spcBef>
              <a:spcAft>
                <a:spcPts val="0"/>
              </a:spcAft>
              <a:buClr>
                <a:srgbClr val="000000"/>
              </a:buClr>
              <a:buSzPts val="800"/>
              <a:buChar char="•"/>
              <a:defRPr sz="500"/>
            </a:lvl4pPr>
            <a:lvl5pPr indent="-279400" lvl="4" marL="2286000" rtl="0" algn="l">
              <a:lnSpc>
                <a:spcPct val="90000"/>
              </a:lnSpc>
              <a:spcBef>
                <a:spcPts val="1700"/>
              </a:spcBef>
              <a:spcAft>
                <a:spcPts val="0"/>
              </a:spcAft>
              <a:buClr>
                <a:srgbClr val="000000"/>
              </a:buClr>
              <a:buSzPts val="800"/>
              <a:buChar char="•"/>
              <a:defRPr sz="500"/>
            </a:lvl5pPr>
            <a:lvl6pPr indent="-279400" lvl="5" marL="2743200" rtl="0" algn="l">
              <a:lnSpc>
                <a:spcPct val="90000"/>
              </a:lnSpc>
              <a:spcBef>
                <a:spcPts val="1700"/>
              </a:spcBef>
              <a:spcAft>
                <a:spcPts val="0"/>
              </a:spcAft>
              <a:buClr>
                <a:srgbClr val="000000"/>
              </a:buClr>
              <a:buSzPts val="800"/>
              <a:buChar char="•"/>
              <a:defRPr sz="500"/>
            </a:lvl6pPr>
            <a:lvl7pPr indent="-279400" lvl="6" marL="3200400" rtl="0" algn="l">
              <a:lnSpc>
                <a:spcPct val="90000"/>
              </a:lnSpc>
              <a:spcBef>
                <a:spcPts val="1700"/>
              </a:spcBef>
              <a:spcAft>
                <a:spcPts val="0"/>
              </a:spcAft>
              <a:buClr>
                <a:srgbClr val="000000"/>
              </a:buClr>
              <a:buSzPts val="800"/>
              <a:buChar char="•"/>
              <a:defRPr sz="500"/>
            </a:lvl7pPr>
            <a:lvl8pPr indent="-279400" lvl="7" marL="3657600" rtl="0" algn="l">
              <a:lnSpc>
                <a:spcPct val="90000"/>
              </a:lnSpc>
              <a:spcBef>
                <a:spcPts val="1700"/>
              </a:spcBef>
              <a:spcAft>
                <a:spcPts val="0"/>
              </a:spcAft>
              <a:buClr>
                <a:srgbClr val="000000"/>
              </a:buClr>
              <a:buSzPts val="800"/>
              <a:buChar char="•"/>
              <a:defRPr sz="500"/>
            </a:lvl8pPr>
            <a:lvl9pPr indent="-279400" lvl="8" marL="4114800" rtl="0" algn="l">
              <a:lnSpc>
                <a:spcPct val="90000"/>
              </a:lnSpc>
              <a:spcBef>
                <a:spcPts val="1700"/>
              </a:spcBef>
              <a:spcAft>
                <a:spcPts val="0"/>
              </a:spcAft>
              <a:buClr>
                <a:srgbClr val="000000"/>
              </a:buClr>
              <a:buSzPts val="800"/>
              <a:buChar char="•"/>
              <a:defRPr sz="500"/>
            </a:lvl9pPr>
          </a:lstStyle>
          <a:p/>
        </p:txBody>
      </p:sp>
      <p:sp>
        <p:nvSpPr>
          <p:cNvPr id="245" name="Google Shape;245;p84"/>
          <p:cNvSpPr txBox="1"/>
          <p:nvPr>
            <p:ph type="title"/>
          </p:nvPr>
        </p:nvSpPr>
        <p:spPr>
          <a:xfrm>
            <a:off x="452436" y="965622"/>
            <a:ext cx="8239200" cy="1743000"/>
          </a:xfrm>
          <a:prstGeom prst="rect">
            <a:avLst/>
          </a:prstGeom>
          <a:noFill/>
          <a:ln>
            <a:noFill/>
          </a:ln>
        </p:spPr>
        <p:txBody>
          <a:bodyPr anchorCtr="0" anchor="b" bIns="19050" lIns="19050" spcFirstLastPara="1" rIns="19050" wrap="square" tIns="19050">
            <a:normAutofit/>
          </a:bodyPr>
          <a:lstStyle>
            <a:lvl1pPr lvl="0" rtl="0" algn="l">
              <a:lnSpc>
                <a:spcPct val="80000"/>
              </a:lnSpc>
              <a:spcBef>
                <a:spcPts val="0"/>
              </a:spcBef>
              <a:spcAft>
                <a:spcPts val="0"/>
              </a:spcAft>
              <a:buClr>
                <a:srgbClr val="000000"/>
              </a:buClr>
              <a:buSzPts val="4400"/>
              <a:buFont typeface="Helvetica Neue"/>
              <a:buNone/>
              <a:defRPr sz="4400"/>
            </a:lvl1pPr>
            <a:lvl2pPr lvl="1" rtl="0" algn="l">
              <a:lnSpc>
                <a:spcPct val="80000"/>
              </a:lnSpc>
              <a:spcBef>
                <a:spcPts val="0"/>
              </a:spcBef>
              <a:spcAft>
                <a:spcPts val="0"/>
              </a:spcAft>
              <a:buClr>
                <a:srgbClr val="000000"/>
              </a:buClr>
              <a:buSzPts val="700"/>
              <a:buNone/>
              <a:defRPr sz="500"/>
            </a:lvl2pPr>
            <a:lvl3pPr lvl="2" rtl="0" algn="l">
              <a:lnSpc>
                <a:spcPct val="80000"/>
              </a:lnSpc>
              <a:spcBef>
                <a:spcPts val="0"/>
              </a:spcBef>
              <a:spcAft>
                <a:spcPts val="0"/>
              </a:spcAft>
              <a:buClr>
                <a:srgbClr val="000000"/>
              </a:buClr>
              <a:buSzPts val="700"/>
              <a:buNone/>
              <a:defRPr sz="500"/>
            </a:lvl3pPr>
            <a:lvl4pPr lvl="3" rtl="0" algn="l">
              <a:lnSpc>
                <a:spcPct val="80000"/>
              </a:lnSpc>
              <a:spcBef>
                <a:spcPts val="0"/>
              </a:spcBef>
              <a:spcAft>
                <a:spcPts val="0"/>
              </a:spcAft>
              <a:buClr>
                <a:srgbClr val="000000"/>
              </a:buClr>
              <a:buSzPts val="700"/>
              <a:buNone/>
              <a:defRPr sz="500"/>
            </a:lvl4pPr>
            <a:lvl5pPr lvl="4" rtl="0" algn="l">
              <a:lnSpc>
                <a:spcPct val="80000"/>
              </a:lnSpc>
              <a:spcBef>
                <a:spcPts val="0"/>
              </a:spcBef>
              <a:spcAft>
                <a:spcPts val="0"/>
              </a:spcAft>
              <a:buClr>
                <a:srgbClr val="000000"/>
              </a:buClr>
              <a:buSzPts val="700"/>
              <a:buNone/>
              <a:defRPr sz="500"/>
            </a:lvl5pPr>
            <a:lvl6pPr lvl="5" rtl="0" algn="l">
              <a:lnSpc>
                <a:spcPct val="80000"/>
              </a:lnSpc>
              <a:spcBef>
                <a:spcPts val="0"/>
              </a:spcBef>
              <a:spcAft>
                <a:spcPts val="0"/>
              </a:spcAft>
              <a:buClr>
                <a:srgbClr val="000000"/>
              </a:buClr>
              <a:buSzPts val="700"/>
              <a:buNone/>
              <a:defRPr sz="500"/>
            </a:lvl6pPr>
            <a:lvl7pPr lvl="6" rtl="0" algn="l">
              <a:lnSpc>
                <a:spcPct val="80000"/>
              </a:lnSpc>
              <a:spcBef>
                <a:spcPts val="0"/>
              </a:spcBef>
              <a:spcAft>
                <a:spcPts val="0"/>
              </a:spcAft>
              <a:buClr>
                <a:srgbClr val="000000"/>
              </a:buClr>
              <a:buSzPts val="700"/>
              <a:buNone/>
              <a:defRPr sz="500"/>
            </a:lvl7pPr>
            <a:lvl8pPr lvl="7" rtl="0" algn="l">
              <a:lnSpc>
                <a:spcPct val="80000"/>
              </a:lnSpc>
              <a:spcBef>
                <a:spcPts val="0"/>
              </a:spcBef>
              <a:spcAft>
                <a:spcPts val="0"/>
              </a:spcAft>
              <a:buClr>
                <a:srgbClr val="000000"/>
              </a:buClr>
              <a:buSzPts val="700"/>
              <a:buNone/>
              <a:defRPr sz="500"/>
            </a:lvl8pPr>
            <a:lvl9pPr lvl="8" rtl="0" algn="l">
              <a:lnSpc>
                <a:spcPct val="80000"/>
              </a:lnSpc>
              <a:spcBef>
                <a:spcPts val="0"/>
              </a:spcBef>
              <a:spcAft>
                <a:spcPts val="0"/>
              </a:spcAft>
              <a:buClr>
                <a:srgbClr val="000000"/>
              </a:buClr>
              <a:buSzPts val="700"/>
              <a:buNone/>
              <a:defRPr sz="500"/>
            </a:lvl9pPr>
          </a:lstStyle>
          <a:p/>
        </p:txBody>
      </p:sp>
      <p:sp>
        <p:nvSpPr>
          <p:cNvPr id="246" name="Google Shape;246;p84"/>
          <p:cNvSpPr txBox="1"/>
          <p:nvPr>
            <p:ph idx="2" type="body"/>
          </p:nvPr>
        </p:nvSpPr>
        <p:spPr>
          <a:xfrm>
            <a:off x="450503" y="2708696"/>
            <a:ext cx="8239200" cy="714300"/>
          </a:xfrm>
          <a:prstGeom prst="rect">
            <a:avLst/>
          </a:prstGeom>
          <a:noFill/>
          <a:ln>
            <a:noFill/>
          </a:ln>
        </p:spPr>
        <p:txBody>
          <a:bodyPr anchorCtr="0" anchor="t" bIns="19050" lIns="19050" spcFirstLastPara="1" rIns="19050" wrap="square" tIns="19050">
            <a:normAutofit/>
          </a:bodyPr>
          <a:lstStyle>
            <a:lvl1pPr indent="-228600" lvl="0" marL="457200" rtl="0" algn="l">
              <a:lnSpc>
                <a:spcPct val="100000"/>
              </a:lnSpc>
              <a:spcBef>
                <a:spcPts val="0"/>
              </a:spcBef>
              <a:spcAft>
                <a:spcPts val="0"/>
              </a:spcAft>
              <a:buClr>
                <a:srgbClr val="000000"/>
              </a:buClr>
              <a:buSzPts val="2100"/>
              <a:buFont typeface="Helvetica Neue"/>
              <a:buNone/>
              <a:defRPr b="1" sz="2100"/>
            </a:lvl1pPr>
            <a:lvl2pPr indent="-228600" lvl="1" marL="914400" rtl="0" algn="l">
              <a:lnSpc>
                <a:spcPct val="100000"/>
              </a:lnSpc>
              <a:spcBef>
                <a:spcPts val="0"/>
              </a:spcBef>
              <a:spcAft>
                <a:spcPts val="0"/>
              </a:spcAft>
              <a:buClr>
                <a:srgbClr val="000000"/>
              </a:buClr>
              <a:buSzPts val="2100"/>
              <a:buFont typeface="Helvetica Neue"/>
              <a:buNone/>
              <a:defRPr b="1" sz="2100"/>
            </a:lvl2pPr>
            <a:lvl3pPr indent="-228600" lvl="2" marL="1371600" rtl="0" algn="l">
              <a:lnSpc>
                <a:spcPct val="100000"/>
              </a:lnSpc>
              <a:spcBef>
                <a:spcPts val="0"/>
              </a:spcBef>
              <a:spcAft>
                <a:spcPts val="0"/>
              </a:spcAft>
              <a:buClr>
                <a:srgbClr val="000000"/>
              </a:buClr>
              <a:buSzPts val="2100"/>
              <a:buFont typeface="Helvetica Neue"/>
              <a:buNone/>
              <a:defRPr b="1" sz="2100"/>
            </a:lvl3pPr>
            <a:lvl4pPr indent="-228600" lvl="3" marL="1828800" rtl="0" algn="l">
              <a:lnSpc>
                <a:spcPct val="100000"/>
              </a:lnSpc>
              <a:spcBef>
                <a:spcPts val="0"/>
              </a:spcBef>
              <a:spcAft>
                <a:spcPts val="0"/>
              </a:spcAft>
              <a:buClr>
                <a:srgbClr val="000000"/>
              </a:buClr>
              <a:buSzPts val="2100"/>
              <a:buFont typeface="Helvetica Neue"/>
              <a:buNone/>
              <a:defRPr b="1" sz="2100"/>
            </a:lvl4pPr>
            <a:lvl5pPr indent="-228600" lvl="4" marL="2286000" rtl="0" algn="l">
              <a:lnSpc>
                <a:spcPct val="100000"/>
              </a:lnSpc>
              <a:spcBef>
                <a:spcPts val="0"/>
              </a:spcBef>
              <a:spcAft>
                <a:spcPts val="0"/>
              </a:spcAft>
              <a:buClr>
                <a:srgbClr val="000000"/>
              </a:buClr>
              <a:buSzPts val="2100"/>
              <a:buFont typeface="Helvetica Neue"/>
              <a:buNone/>
              <a:defRPr b="1" sz="2100"/>
            </a:lvl5pPr>
            <a:lvl6pPr indent="-279400" lvl="5" marL="2743200" rtl="0" algn="l">
              <a:lnSpc>
                <a:spcPct val="90000"/>
              </a:lnSpc>
              <a:spcBef>
                <a:spcPts val="1700"/>
              </a:spcBef>
              <a:spcAft>
                <a:spcPts val="0"/>
              </a:spcAft>
              <a:buClr>
                <a:srgbClr val="000000"/>
              </a:buClr>
              <a:buSzPts val="800"/>
              <a:buChar char="•"/>
              <a:defRPr sz="500"/>
            </a:lvl6pPr>
            <a:lvl7pPr indent="-279400" lvl="6" marL="3200400" rtl="0" algn="l">
              <a:lnSpc>
                <a:spcPct val="90000"/>
              </a:lnSpc>
              <a:spcBef>
                <a:spcPts val="1700"/>
              </a:spcBef>
              <a:spcAft>
                <a:spcPts val="0"/>
              </a:spcAft>
              <a:buClr>
                <a:srgbClr val="000000"/>
              </a:buClr>
              <a:buSzPts val="800"/>
              <a:buChar char="•"/>
              <a:defRPr sz="500"/>
            </a:lvl7pPr>
            <a:lvl8pPr indent="-279400" lvl="7" marL="3657600" rtl="0" algn="l">
              <a:lnSpc>
                <a:spcPct val="90000"/>
              </a:lnSpc>
              <a:spcBef>
                <a:spcPts val="1700"/>
              </a:spcBef>
              <a:spcAft>
                <a:spcPts val="0"/>
              </a:spcAft>
              <a:buClr>
                <a:srgbClr val="000000"/>
              </a:buClr>
              <a:buSzPts val="800"/>
              <a:buChar char="•"/>
              <a:defRPr sz="500"/>
            </a:lvl8pPr>
            <a:lvl9pPr indent="-279400" lvl="8" marL="4114800" rtl="0" algn="l">
              <a:lnSpc>
                <a:spcPct val="90000"/>
              </a:lnSpc>
              <a:spcBef>
                <a:spcPts val="1700"/>
              </a:spcBef>
              <a:spcAft>
                <a:spcPts val="0"/>
              </a:spcAft>
              <a:buClr>
                <a:srgbClr val="000000"/>
              </a:buClr>
              <a:buSzPts val="800"/>
              <a:buChar char="•"/>
              <a:defRPr sz="500"/>
            </a:lvl9pPr>
          </a:lstStyle>
          <a:p/>
        </p:txBody>
      </p:sp>
      <p:sp>
        <p:nvSpPr>
          <p:cNvPr id="247" name="Google Shape;247;p84"/>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1">
  <p:cSld name="2_1">
    <p:spTree>
      <p:nvGrpSpPr>
        <p:cNvPr id="248" name="Shape 248"/>
        <p:cNvGrpSpPr/>
        <p:nvPr/>
      </p:nvGrpSpPr>
      <p:grpSpPr>
        <a:xfrm>
          <a:off x="0" y="0"/>
          <a:ext cx="0" cy="0"/>
          <a:chOff x="0" y="0"/>
          <a:chExt cx="0" cy="0"/>
        </a:xfrm>
      </p:grpSpPr>
      <p:pic>
        <p:nvPicPr>
          <p:cNvPr id="249" name="Google Shape;249;p85"/>
          <p:cNvPicPr preferRelativeResize="0"/>
          <p:nvPr/>
        </p:nvPicPr>
        <p:blipFill>
          <a:blip r:embed="rId2">
            <a:alphaModFix/>
          </a:blip>
          <a:stretch>
            <a:fillRect/>
          </a:stretch>
        </p:blipFill>
        <p:spPr>
          <a:xfrm>
            <a:off x="0" y="0"/>
            <a:ext cx="9144003" cy="5143527"/>
          </a:xfrm>
          <a:prstGeom prst="rect">
            <a:avLst/>
          </a:prstGeom>
          <a:noFill/>
          <a:ln>
            <a:noFill/>
          </a:ln>
        </p:spPr>
      </p:pic>
      <p:sp>
        <p:nvSpPr>
          <p:cNvPr id="250" name="Google Shape;250;p85"/>
          <p:cNvSpPr txBox="1"/>
          <p:nvPr>
            <p:ph idx="1" type="body"/>
          </p:nvPr>
        </p:nvSpPr>
        <p:spPr>
          <a:xfrm>
            <a:off x="1435697" y="2331700"/>
            <a:ext cx="6408900" cy="10602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636466"/>
              </a:buClr>
              <a:buSzPts val="4100"/>
              <a:buNone/>
              <a:defRPr i="0" sz="4100">
                <a:solidFill>
                  <a:srgbClr val="636466"/>
                </a:solidFill>
              </a:defRPr>
            </a:lvl1pPr>
            <a:lvl2pPr indent="-228600" lvl="1" marL="914400" rtl="0" algn="l">
              <a:lnSpc>
                <a:spcPct val="90000"/>
              </a:lnSpc>
              <a:spcBef>
                <a:spcPts val="400"/>
              </a:spcBef>
              <a:spcAft>
                <a:spcPts val="0"/>
              </a:spcAft>
              <a:buClr>
                <a:srgbClr val="5F5958"/>
              </a:buClr>
              <a:buSzPts val="1800"/>
              <a:buNone/>
              <a:defRPr sz="1100">
                <a:solidFill>
                  <a:srgbClr val="5F5958"/>
                </a:solidFill>
              </a:defRPr>
            </a:lvl2pPr>
            <a:lvl3pPr indent="-228600" lvl="2" marL="1371600" rtl="0" algn="l">
              <a:lnSpc>
                <a:spcPct val="90000"/>
              </a:lnSpc>
              <a:spcBef>
                <a:spcPts val="400"/>
              </a:spcBef>
              <a:spcAft>
                <a:spcPts val="0"/>
              </a:spcAft>
              <a:buClr>
                <a:srgbClr val="5F5958"/>
              </a:buClr>
              <a:buSzPts val="1500"/>
              <a:buNone/>
              <a:defRPr sz="1100">
                <a:solidFill>
                  <a:srgbClr val="5F5958"/>
                </a:solidFill>
              </a:defRPr>
            </a:lvl3pPr>
            <a:lvl4pPr indent="-228600" lvl="3" marL="1828800" rtl="0" algn="l">
              <a:lnSpc>
                <a:spcPct val="90000"/>
              </a:lnSpc>
              <a:spcBef>
                <a:spcPts val="400"/>
              </a:spcBef>
              <a:spcAft>
                <a:spcPts val="0"/>
              </a:spcAft>
              <a:buClr>
                <a:srgbClr val="5F5958"/>
              </a:buClr>
              <a:buSzPts val="1400"/>
              <a:buNone/>
              <a:defRPr sz="1100">
                <a:solidFill>
                  <a:srgbClr val="5F5958"/>
                </a:solidFill>
              </a:defRPr>
            </a:lvl4pPr>
            <a:lvl5pPr indent="-228600" lvl="4" marL="2286000" rtl="0" algn="l">
              <a:lnSpc>
                <a:spcPct val="90000"/>
              </a:lnSpc>
              <a:spcBef>
                <a:spcPts val="400"/>
              </a:spcBef>
              <a:spcAft>
                <a:spcPts val="0"/>
              </a:spcAft>
              <a:buClr>
                <a:srgbClr val="5F5958"/>
              </a:buClr>
              <a:buSzPts val="1400"/>
              <a:buNone/>
              <a:defRPr sz="1100">
                <a:solidFill>
                  <a:srgbClr val="5F5958"/>
                </a:solidFill>
              </a:defRPr>
            </a:lvl5pPr>
            <a:lvl6pPr indent="-317500" lvl="5" marL="2743200" rtl="0" algn="l">
              <a:lnSpc>
                <a:spcPct val="90000"/>
              </a:lnSpc>
              <a:spcBef>
                <a:spcPts val="400"/>
              </a:spcBef>
              <a:spcAft>
                <a:spcPts val="0"/>
              </a:spcAft>
              <a:buClr>
                <a:schemeClr val="dk1"/>
              </a:buClr>
              <a:buSzPts val="1400"/>
              <a:buChar char="■"/>
              <a:defRPr sz="1100"/>
            </a:lvl6pPr>
            <a:lvl7pPr indent="-317500" lvl="6" marL="3200400" rtl="0" algn="l">
              <a:lnSpc>
                <a:spcPct val="90000"/>
              </a:lnSpc>
              <a:spcBef>
                <a:spcPts val="400"/>
              </a:spcBef>
              <a:spcAft>
                <a:spcPts val="0"/>
              </a:spcAft>
              <a:buClr>
                <a:schemeClr val="dk1"/>
              </a:buClr>
              <a:buSzPts val="1400"/>
              <a:buChar char="●"/>
              <a:defRPr sz="1100"/>
            </a:lvl7pPr>
            <a:lvl8pPr indent="-317500" lvl="7" marL="3657600" rtl="0" algn="l">
              <a:lnSpc>
                <a:spcPct val="90000"/>
              </a:lnSpc>
              <a:spcBef>
                <a:spcPts val="400"/>
              </a:spcBef>
              <a:spcAft>
                <a:spcPts val="0"/>
              </a:spcAft>
              <a:buClr>
                <a:schemeClr val="dk1"/>
              </a:buClr>
              <a:buSzPts val="1400"/>
              <a:buChar char="○"/>
              <a:defRPr sz="1100"/>
            </a:lvl8pPr>
            <a:lvl9pPr indent="-317500" lvl="8" marL="4114800" rtl="0" algn="l">
              <a:lnSpc>
                <a:spcPct val="90000"/>
              </a:lnSpc>
              <a:spcBef>
                <a:spcPts val="400"/>
              </a:spcBef>
              <a:spcAft>
                <a:spcPts val="0"/>
              </a:spcAft>
              <a:buClr>
                <a:schemeClr val="dk1"/>
              </a:buClr>
              <a:buSzPts val="1400"/>
              <a:buChar char="■"/>
              <a:defRPr sz="1100"/>
            </a:lvl9pPr>
          </a:lstStyle>
          <a:p/>
        </p:txBody>
      </p:sp>
      <p:sp>
        <p:nvSpPr>
          <p:cNvPr id="251" name="Google Shape;251;p85"/>
          <p:cNvSpPr txBox="1"/>
          <p:nvPr>
            <p:ph idx="2" type="body"/>
          </p:nvPr>
        </p:nvSpPr>
        <p:spPr>
          <a:xfrm>
            <a:off x="1470422" y="4694396"/>
            <a:ext cx="3982800" cy="301800"/>
          </a:xfrm>
          <a:prstGeom prst="rect">
            <a:avLst/>
          </a:prstGeom>
          <a:noFill/>
          <a:ln>
            <a:noFill/>
          </a:ln>
        </p:spPr>
        <p:txBody>
          <a:bodyPr anchorCtr="0" anchor="ctr" bIns="34275" lIns="68575" spcFirstLastPara="1" rIns="68575" wrap="square" tIns="34275">
            <a:normAutofit/>
          </a:bodyPr>
          <a:lstStyle>
            <a:lvl1pPr indent="-228600" lvl="0" marL="457200" rtl="0" algn="l">
              <a:lnSpc>
                <a:spcPct val="90000"/>
              </a:lnSpc>
              <a:spcBef>
                <a:spcPts val="800"/>
              </a:spcBef>
              <a:spcAft>
                <a:spcPts val="0"/>
              </a:spcAft>
              <a:buClr>
                <a:schemeClr val="lt1"/>
              </a:buClr>
              <a:buSzPts val="1100"/>
              <a:buNone/>
              <a:defRPr i="0" sz="1100">
                <a:solidFill>
                  <a:schemeClr val="lt1"/>
                </a:solidFill>
              </a:defRPr>
            </a:lvl1pPr>
            <a:lvl2pPr indent="-298450" lvl="1" marL="914400" rtl="0" algn="l">
              <a:lnSpc>
                <a:spcPct val="90000"/>
              </a:lnSpc>
              <a:spcBef>
                <a:spcPts val="400"/>
              </a:spcBef>
              <a:spcAft>
                <a:spcPts val="0"/>
              </a:spcAft>
              <a:buClr>
                <a:schemeClr val="dk1"/>
              </a:buClr>
              <a:buSzPts val="1100"/>
              <a:buChar char="○"/>
              <a:defRPr sz="1100"/>
            </a:lvl2pPr>
            <a:lvl3pPr indent="-298450" lvl="2" marL="1371600" rtl="0" algn="l">
              <a:lnSpc>
                <a:spcPct val="90000"/>
              </a:lnSpc>
              <a:spcBef>
                <a:spcPts val="400"/>
              </a:spcBef>
              <a:spcAft>
                <a:spcPts val="0"/>
              </a:spcAft>
              <a:buClr>
                <a:schemeClr val="dk1"/>
              </a:buClr>
              <a:buSzPts val="1100"/>
              <a:buChar char="■"/>
              <a:defRPr sz="1100"/>
            </a:lvl3pPr>
            <a:lvl4pPr indent="-298450" lvl="3" marL="1828800" rtl="0" algn="l">
              <a:lnSpc>
                <a:spcPct val="90000"/>
              </a:lnSpc>
              <a:spcBef>
                <a:spcPts val="400"/>
              </a:spcBef>
              <a:spcAft>
                <a:spcPts val="0"/>
              </a:spcAft>
              <a:buClr>
                <a:schemeClr val="dk1"/>
              </a:buClr>
              <a:buSzPts val="1100"/>
              <a:buChar char="●"/>
              <a:defRPr sz="1100"/>
            </a:lvl4pPr>
            <a:lvl5pPr indent="-298450" lvl="4" marL="2286000" rtl="0" algn="l">
              <a:lnSpc>
                <a:spcPct val="90000"/>
              </a:lnSpc>
              <a:spcBef>
                <a:spcPts val="400"/>
              </a:spcBef>
              <a:spcAft>
                <a:spcPts val="0"/>
              </a:spcAft>
              <a:buClr>
                <a:schemeClr val="dk1"/>
              </a:buClr>
              <a:buSzPts val="1100"/>
              <a:buChar char="○"/>
              <a:defRPr sz="1100"/>
            </a:lvl5pPr>
            <a:lvl6pPr indent="-317500" lvl="5" marL="2743200" rtl="0" algn="l">
              <a:lnSpc>
                <a:spcPct val="90000"/>
              </a:lnSpc>
              <a:spcBef>
                <a:spcPts val="400"/>
              </a:spcBef>
              <a:spcAft>
                <a:spcPts val="0"/>
              </a:spcAft>
              <a:buClr>
                <a:schemeClr val="dk1"/>
              </a:buClr>
              <a:buSzPts val="1400"/>
              <a:buChar char="■"/>
              <a:defRPr sz="1100"/>
            </a:lvl6pPr>
            <a:lvl7pPr indent="-317500" lvl="6" marL="3200400" rtl="0" algn="l">
              <a:lnSpc>
                <a:spcPct val="90000"/>
              </a:lnSpc>
              <a:spcBef>
                <a:spcPts val="400"/>
              </a:spcBef>
              <a:spcAft>
                <a:spcPts val="0"/>
              </a:spcAft>
              <a:buClr>
                <a:schemeClr val="dk1"/>
              </a:buClr>
              <a:buSzPts val="1400"/>
              <a:buChar char="●"/>
              <a:defRPr sz="1100"/>
            </a:lvl7pPr>
            <a:lvl8pPr indent="-317500" lvl="7" marL="3657600" rtl="0" algn="l">
              <a:lnSpc>
                <a:spcPct val="90000"/>
              </a:lnSpc>
              <a:spcBef>
                <a:spcPts val="400"/>
              </a:spcBef>
              <a:spcAft>
                <a:spcPts val="0"/>
              </a:spcAft>
              <a:buClr>
                <a:schemeClr val="dk1"/>
              </a:buClr>
              <a:buSzPts val="1400"/>
              <a:buChar char="○"/>
              <a:defRPr sz="1100"/>
            </a:lvl8pPr>
            <a:lvl9pPr indent="-317500" lvl="8" marL="4114800" rtl="0" algn="l">
              <a:lnSpc>
                <a:spcPct val="90000"/>
              </a:lnSpc>
              <a:spcBef>
                <a:spcPts val="400"/>
              </a:spcBef>
              <a:spcAft>
                <a:spcPts val="0"/>
              </a:spcAft>
              <a:buClr>
                <a:schemeClr val="dk1"/>
              </a:buClr>
              <a:buSzPts val="1400"/>
              <a:buChar char="■"/>
              <a:defRPr sz="1100"/>
            </a:lvl9pPr>
          </a:lstStyle>
          <a:p/>
        </p:txBody>
      </p:sp>
      <p:sp>
        <p:nvSpPr>
          <p:cNvPr id="252" name="Google Shape;252;p85"/>
          <p:cNvSpPr txBox="1"/>
          <p:nvPr>
            <p:ph idx="3" type="body"/>
          </p:nvPr>
        </p:nvSpPr>
        <p:spPr>
          <a:xfrm>
            <a:off x="1470422" y="1888514"/>
            <a:ext cx="6408900" cy="357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lt1"/>
              </a:buClr>
              <a:buSzPts val="1800"/>
              <a:buNone/>
              <a:defRPr i="0" sz="1800">
                <a:solidFill>
                  <a:schemeClr val="lt1"/>
                </a:solidFill>
              </a:defRPr>
            </a:lvl1pPr>
            <a:lvl2pPr indent="-228600" lvl="1" marL="914400" rtl="0" algn="l">
              <a:lnSpc>
                <a:spcPct val="90000"/>
              </a:lnSpc>
              <a:spcBef>
                <a:spcPts val="400"/>
              </a:spcBef>
              <a:spcAft>
                <a:spcPts val="0"/>
              </a:spcAft>
              <a:buClr>
                <a:srgbClr val="5F5958"/>
              </a:buClr>
              <a:buSzPts val="1800"/>
              <a:buNone/>
              <a:defRPr sz="1100">
                <a:solidFill>
                  <a:srgbClr val="5F5958"/>
                </a:solidFill>
              </a:defRPr>
            </a:lvl2pPr>
            <a:lvl3pPr indent="-228600" lvl="2" marL="1371600" rtl="0" algn="l">
              <a:lnSpc>
                <a:spcPct val="90000"/>
              </a:lnSpc>
              <a:spcBef>
                <a:spcPts val="400"/>
              </a:spcBef>
              <a:spcAft>
                <a:spcPts val="0"/>
              </a:spcAft>
              <a:buClr>
                <a:srgbClr val="5F5958"/>
              </a:buClr>
              <a:buSzPts val="1500"/>
              <a:buNone/>
              <a:defRPr sz="1100">
                <a:solidFill>
                  <a:srgbClr val="5F5958"/>
                </a:solidFill>
              </a:defRPr>
            </a:lvl3pPr>
            <a:lvl4pPr indent="-228600" lvl="3" marL="1828800" rtl="0" algn="l">
              <a:lnSpc>
                <a:spcPct val="90000"/>
              </a:lnSpc>
              <a:spcBef>
                <a:spcPts val="400"/>
              </a:spcBef>
              <a:spcAft>
                <a:spcPts val="0"/>
              </a:spcAft>
              <a:buClr>
                <a:srgbClr val="5F5958"/>
              </a:buClr>
              <a:buSzPts val="1400"/>
              <a:buNone/>
              <a:defRPr sz="1100">
                <a:solidFill>
                  <a:srgbClr val="5F5958"/>
                </a:solidFill>
              </a:defRPr>
            </a:lvl4pPr>
            <a:lvl5pPr indent="-228600" lvl="4" marL="2286000" rtl="0" algn="l">
              <a:lnSpc>
                <a:spcPct val="90000"/>
              </a:lnSpc>
              <a:spcBef>
                <a:spcPts val="400"/>
              </a:spcBef>
              <a:spcAft>
                <a:spcPts val="0"/>
              </a:spcAft>
              <a:buClr>
                <a:srgbClr val="5F5958"/>
              </a:buClr>
              <a:buSzPts val="1400"/>
              <a:buNone/>
              <a:defRPr sz="1100">
                <a:solidFill>
                  <a:srgbClr val="5F5958"/>
                </a:solidFill>
              </a:defRPr>
            </a:lvl5pPr>
            <a:lvl6pPr indent="-317500" lvl="5" marL="2743200" rtl="0" algn="l">
              <a:lnSpc>
                <a:spcPct val="90000"/>
              </a:lnSpc>
              <a:spcBef>
                <a:spcPts val="400"/>
              </a:spcBef>
              <a:spcAft>
                <a:spcPts val="0"/>
              </a:spcAft>
              <a:buClr>
                <a:schemeClr val="dk1"/>
              </a:buClr>
              <a:buSzPts val="1400"/>
              <a:buChar char="■"/>
              <a:defRPr sz="1100"/>
            </a:lvl6pPr>
            <a:lvl7pPr indent="-317500" lvl="6" marL="3200400" rtl="0" algn="l">
              <a:lnSpc>
                <a:spcPct val="90000"/>
              </a:lnSpc>
              <a:spcBef>
                <a:spcPts val="400"/>
              </a:spcBef>
              <a:spcAft>
                <a:spcPts val="0"/>
              </a:spcAft>
              <a:buClr>
                <a:schemeClr val="dk1"/>
              </a:buClr>
              <a:buSzPts val="1400"/>
              <a:buChar char="●"/>
              <a:defRPr sz="1100"/>
            </a:lvl7pPr>
            <a:lvl8pPr indent="-317500" lvl="7" marL="3657600" rtl="0" algn="l">
              <a:lnSpc>
                <a:spcPct val="90000"/>
              </a:lnSpc>
              <a:spcBef>
                <a:spcPts val="400"/>
              </a:spcBef>
              <a:spcAft>
                <a:spcPts val="0"/>
              </a:spcAft>
              <a:buClr>
                <a:schemeClr val="dk1"/>
              </a:buClr>
              <a:buSzPts val="1400"/>
              <a:buChar char="○"/>
              <a:defRPr sz="1100"/>
            </a:lvl8pPr>
            <a:lvl9pPr indent="-317500" lvl="8" marL="4114800" rtl="0" algn="l">
              <a:lnSpc>
                <a:spcPct val="90000"/>
              </a:lnSpc>
              <a:spcBef>
                <a:spcPts val="400"/>
              </a:spcBef>
              <a:spcAft>
                <a:spcPts val="0"/>
              </a:spcAft>
              <a:buClr>
                <a:schemeClr val="dk1"/>
              </a:buClr>
              <a:buSzPts val="1400"/>
              <a:buChar char="■"/>
              <a:defRPr sz="1100"/>
            </a:lvl9pPr>
          </a:lstStyle>
          <a:p/>
        </p:txBody>
      </p:sp>
      <p:pic>
        <p:nvPicPr>
          <p:cNvPr id="253" name="Google Shape;253;p85"/>
          <p:cNvPicPr preferRelativeResize="0"/>
          <p:nvPr/>
        </p:nvPicPr>
        <p:blipFill>
          <a:blip r:embed="rId3">
            <a:alphaModFix/>
          </a:blip>
          <a:stretch>
            <a:fillRect/>
          </a:stretch>
        </p:blipFill>
        <p:spPr>
          <a:xfrm>
            <a:off x="8693942" y="4632731"/>
            <a:ext cx="278830" cy="350982"/>
          </a:xfrm>
          <a:prstGeom prst="rect">
            <a:avLst/>
          </a:prstGeom>
          <a:noFill/>
          <a:ln>
            <a:noFill/>
          </a:ln>
        </p:spPr>
      </p:pic>
    </p:spTree>
  </p:cSld>
  <p:clrMapOvr>
    <a:masterClrMapping/>
  </p:clrMapOvr>
  <mc:AlternateContent>
    <mc:Choice Requires="p14">
      <p:transition p14:dur="250">
        <p:fade/>
      </p:transition>
    </mc:Choice>
    <mc:Fallback>
      <p:transition>
        <p:fade/>
      </p:transition>
    </mc:Fallback>
  </mc:AlternateContent>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ORANGE" showMasterSp="0">
  <p:cSld name="Blank - ORANGE">
    <p:bg>
      <p:bgPr>
        <a:solidFill>
          <a:srgbClr val="E36413"/>
        </a:solidFill>
      </p:bgPr>
    </p:bg>
    <p:spTree>
      <p:nvGrpSpPr>
        <p:cNvPr id="254" name="Shape 254"/>
        <p:cNvGrpSpPr/>
        <p:nvPr/>
      </p:nvGrpSpPr>
      <p:grpSpPr>
        <a:xfrm>
          <a:off x="0" y="0"/>
          <a:ext cx="0" cy="0"/>
          <a:chOff x="0" y="0"/>
          <a:chExt cx="0" cy="0"/>
        </a:xfrm>
      </p:grpSpPr>
      <p:sp>
        <p:nvSpPr>
          <p:cNvPr id="255" name="Google Shape;255;p86"/>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2">
  <p:cSld name="TITLE_AND_BODY_2">
    <p:spTree>
      <p:nvGrpSpPr>
        <p:cNvPr id="256" name="Shape 256"/>
        <p:cNvGrpSpPr/>
        <p:nvPr/>
      </p:nvGrpSpPr>
      <p:grpSpPr>
        <a:xfrm>
          <a:off x="0" y="0"/>
          <a:ext cx="0" cy="0"/>
          <a:chOff x="0" y="0"/>
          <a:chExt cx="0" cy="0"/>
        </a:xfrm>
      </p:grpSpPr>
      <p:sp>
        <p:nvSpPr>
          <p:cNvPr id="257" name="Google Shape;257;p87"/>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258" name="Google Shape;258;p87"/>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59" name="Google Shape;259;p8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TEAL" showMasterSp="0">
  <p:cSld name="Blank - TEAL">
    <p:bg>
      <p:bgPr>
        <a:solidFill>
          <a:srgbClr val="0F4C5C"/>
        </a:solidFill>
      </p:bgPr>
    </p:bg>
    <p:spTree>
      <p:nvGrpSpPr>
        <p:cNvPr id="260" name="Shape 260"/>
        <p:cNvGrpSpPr/>
        <p:nvPr/>
      </p:nvGrpSpPr>
      <p:grpSpPr>
        <a:xfrm>
          <a:off x="0" y="0"/>
          <a:ext cx="0" cy="0"/>
          <a:chOff x="0" y="0"/>
          <a:chExt cx="0" cy="0"/>
        </a:xfrm>
      </p:grpSpPr>
      <p:sp>
        <p:nvSpPr>
          <p:cNvPr id="261" name="Google Shape;261;p88"/>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showMasterSp="0" type="obj">
  <p:cSld name="OBJECT">
    <p:bg>
      <p:bgPr>
        <a:solidFill>
          <a:schemeClr val="lt1"/>
        </a:solidFill>
      </p:bgPr>
    </p:bg>
    <p:spTree>
      <p:nvGrpSpPr>
        <p:cNvPr id="262" name="Shape 262"/>
        <p:cNvGrpSpPr/>
        <p:nvPr/>
      </p:nvGrpSpPr>
      <p:grpSpPr>
        <a:xfrm>
          <a:off x="0" y="0"/>
          <a:ext cx="0" cy="0"/>
          <a:chOff x="0" y="0"/>
          <a:chExt cx="0" cy="0"/>
        </a:xfrm>
      </p:grpSpPr>
      <p:pic>
        <p:nvPicPr>
          <p:cNvPr id="263" name="Google Shape;263;p89"/>
          <p:cNvPicPr preferRelativeResize="0"/>
          <p:nvPr/>
        </p:nvPicPr>
        <p:blipFill rotWithShape="1">
          <a:blip r:embed="rId2">
            <a:alphaModFix/>
          </a:blip>
          <a:srcRect b="0" l="0" r="0" t="0"/>
          <a:stretch/>
        </p:blipFill>
        <p:spPr>
          <a:xfrm>
            <a:off x="0" y="0"/>
            <a:ext cx="9143354" cy="5143139"/>
          </a:xfrm>
          <a:prstGeom prst="rect">
            <a:avLst/>
          </a:prstGeom>
          <a:noFill/>
          <a:ln>
            <a:noFill/>
          </a:ln>
        </p:spPr>
      </p:pic>
      <p:pic>
        <p:nvPicPr>
          <p:cNvPr id="264" name="Google Shape;264;p89"/>
          <p:cNvPicPr preferRelativeResize="0"/>
          <p:nvPr/>
        </p:nvPicPr>
        <p:blipFill rotWithShape="1">
          <a:blip r:embed="rId3">
            <a:alphaModFix/>
          </a:blip>
          <a:srcRect b="0" l="0" r="0" t="0"/>
          <a:stretch/>
        </p:blipFill>
        <p:spPr>
          <a:xfrm>
            <a:off x="4534128" y="0"/>
            <a:ext cx="4609550" cy="4557094"/>
          </a:xfrm>
          <a:prstGeom prst="rect">
            <a:avLst/>
          </a:prstGeom>
          <a:noFill/>
          <a:ln>
            <a:noFill/>
          </a:ln>
        </p:spPr>
      </p:pic>
      <p:pic>
        <p:nvPicPr>
          <p:cNvPr id="265" name="Google Shape;265;p89"/>
          <p:cNvPicPr preferRelativeResize="0"/>
          <p:nvPr/>
        </p:nvPicPr>
        <p:blipFill rotWithShape="1">
          <a:blip r:embed="rId4">
            <a:alphaModFix/>
          </a:blip>
          <a:srcRect b="0" l="0" r="0" t="0"/>
          <a:stretch/>
        </p:blipFill>
        <p:spPr>
          <a:xfrm>
            <a:off x="0" y="419831"/>
            <a:ext cx="5114440" cy="4723308"/>
          </a:xfrm>
          <a:prstGeom prst="rect">
            <a:avLst/>
          </a:prstGeom>
          <a:noFill/>
          <a:ln>
            <a:noFill/>
          </a:ln>
        </p:spPr>
      </p:pic>
      <p:sp>
        <p:nvSpPr>
          <p:cNvPr id="266" name="Google Shape;266;p89"/>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67" name="Google Shape;267;p89"/>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68" name="Google Shape;268;p89"/>
          <p:cNvSpPr txBox="1"/>
          <p:nvPr>
            <p:ph idx="12" type="sldNum"/>
          </p:nvPr>
        </p:nvSpPr>
        <p:spPr>
          <a:xfrm>
            <a:off x="8289900" y="4758222"/>
            <a:ext cx="195000" cy="169200"/>
          </a:xfrm>
          <a:prstGeom prst="rect">
            <a:avLst/>
          </a:prstGeom>
          <a:noFill/>
          <a:ln>
            <a:noFill/>
          </a:ln>
        </p:spPr>
        <p:txBody>
          <a:bodyPr anchorCtr="0" anchor="t" bIns="0" lIns="0" spcFirstLastPara="1" rIns="0" wrap="square" tIns="0">
            <a:spAutoFit/>
          </a:bodyPr>
          <a:lstStyle>
            <a:lvl1pPr indent="0" lvl="0" marL="12700" rtl="0">
              <a:lnSpc>
                <a:spcPct val="100000"/>
              </a:lnSpc>
              <a:spcBef>
                <a:spcPts val="0"/>
              </a:spcBef>
              <a:buNone/>
              <a:defRPr b="1" i="0" sz="1100">
                <a:solidFill>
                  <a:srgbClr val="02ADCC"/>
                </a:solidFill>
                <a:latin typeface="Arial"/>
                <a:ea typeface="Arial"/>
                <a:cs typeface="Arial"/>
                <a:sym typeface="Arial"/>
              </a:defRPr>
            </a:lvl1pPr>
            <a:lvl2pPr indent="0" lvl="1" marL="12700" rtl="0">
              <a:lnSpc>
                <a:spcPct val="100000"/>
              </a:lnSpc>
              <a:spcBef>
                <a:spcPts val="0"/>
              </a:spcBef>
              <a:buNone/>
              <a:defRPr b="1" i="0" sz="1100">
                <a:solidFill>
                  <a:srgbClr val="02ADCC"/>
                </a:solidFill>
                <a:latin typeface="Arial"/>
                <a:ea typeface="Arial"/>
                <a:cs typeface="Arial"/>
                <a:sym typeface="Arial"/>
              </a:defRPr>
            </a:lvl2pPr>
            <a:lvl3pPr indent="0" lvl="2" marL="12700" rtl="0">
              <a:lnSpc>
                <a:spcPct val="100000"/>
              </a:lnSpc>
              <a:spcBef>
                <a:spcPts val="0"/>
              </a:spcBef>
              <a:buNone/>
              <a:defRPr b="1" i="0" sz="1100">
                <a:solidFill>
                  <a:srgbClr val="02ADCC"/>
                </a:solidFill>
                <a:latin typeface="Arial"/>
                <a:ea typeface="Arial"/>
                <a:cs typeface="Arial"/>
                <a:sym typeface="Arial"/>
              </a:defRPr>
            </a:lvl3pPr>
            <a:lvl4pPr indent="0" lvl="3" marL="12700" rtl="0">
              <a:lnSpc>
                <a:spcPct val="100000"/>
              </a:lnSpc>
              <a:spcBef>
                <a:spcPts val="0"/>
              </a:spcBef>
              <a:buNone/>
              <a:defRPr b="1" i="0" sz="1100">
                <a:solidFill>
                  <a:srgbClr val="02ADCC"/>
                </a:solidFill>
                <a:latin typeface="Arial"/>
                <a:ea typeface="Arial"/>
                <a:cs typeface="Arial"/>
                <a:sym typeface="Arial"/>
              </a:defRPr>
            </a:lvl4pPr>
            <a:lvl5pPr indent="0" lvl="4" marL="12700" rtl="0">
              <a:lnSpc>
                <a:spcPct val="100000"/>
              </a:lnSpc>
              <a:spcBef>
                <a:spcPts val="0"/>
              </a:spcBef>
              <a:buNone/>
              <a:defRPr b="1" i="0" sz="1100">
                <a:solidFill>
                  <a:srgbClr val="02ADCC"/>
                </a:solidFill>
                <a:latin typeface="Arial"/>
                <a:ea typeface="Arial"/>
                <a:cs typeface="Arial"/>
                <a:sym typeface="Arial"/>
              </a:defRPr>
            </a:lvl5pPr>
            <a:lvl6pPr indent="0" lvl="5" marL="12700" rtl="0">
              <a:lnSpc>
                <a:spcPct val="100000"/>
              </a:lnSpc>
              <a:spcBef>
                <a:spcPts val="0"/>
              </a:spcBef>
              <a:buNone/>
              <a:defRPr b="1" i="0" sz="1100">
                <a:solidFill>
                  <a:srgbClr val="02ADCC"/>
                </a:solidFill>
                <a:latin typeface="Arial"/>
                <a:ea typeface="Arial"/>
                <a:cs typeface="Arial"/>
                <a:sym typeface="Arial"/>
              </a:defRPr>
            </a:lvl6pPr>
            <a:lvl7pPr indent="0" lvl="6" marL="12700" rtl="0">
              <a:lnSpc>
                <a:spcPct val="100000"/>
              </a:lnSpc>
              <a:spcBef>
                <a:spcPts val="0"/>
              </a:spcBef>
              <a:buNone/>
              <a:defRPr b="1" i="0" sz="1100">
                <a:solidFill>
                  <a:srgbClr val="02ADCC"/>
                </a:solidFill>
                <a:latin typeface="Arial"/>
                <a:ea typeface="Arial"/>
                <a:cs typeface="Arial"/>
                <a:sym typeface="Arial"/>
              </a:defRPr>
            </a:lvl7pPr>
            <a:lvl8pPr indent="0" lvl="7" marL="12700" rtl="0">
              <a:lnSpc>
                <a:spcPct val="100000"/>
              </a:lnSpc>
              <a:spcBef>
                <a:spcPts val="0"/>
              </a:spcBef>
              <a:buNone/>
              <a:defRPr b="1" i="0" sz="1100">
                <a:solidFill>
                  <a:srgbClr val="02ADCC"/>
                </a:solidFill>
                <a:latin typeface="Arial"/>
                <a:ea typeface="Arial"/>
                <a:cs typeface="Arial"/>
                <a:sym typeface="Arial"/>
              </a:defRPr>
            </a:lvl8pPr>
            <a:lvl9pPr indent="0" lvl="8" marL="12700" rtl="0">
              <a:lnSpc>
                <a:spcPct val="100000"/>
              </a:lnSpc>
              <a:spcBef>
                <a:spcPts val="0"/>
              </a:spcBef>
              <a:buNone/>
              <a:defRPr b="1" i="0" sz="1100">
                <a:solidFill>
                  <a:srgbClr val="02ADCC"/>
                </a:solidFill>
                <a:latin typeface="Arial"/>
                <a:ea typeface="Arial"/>
                <a:cs typeface="Arial"/>
                <a:sym typeface="Arial"/>
              </a:defRPr>
            </a:lvl9pPr>
          </a:lstStyle>
          <a:p>
            <a:pPr indent="0" lvl="0" marL="12700" rtl="0" algn="l">
              <a:spcBef>
                <a:spcPts val="0"/>
              </a:spcBef>
              <a:spcAft>
                <a:spcPts val="0"/>
              </a:spcAft>
              <a:buNone/>
            </a:pPr>
            <a:fld id="{00000000-1234-1234-1234-123412341234}" type="slidenum">
              <a:rPr lang="en"/>
              <a:t>‹#›</a:t>
            </a:fld>
            <a:endParaRPr b="0" sz="1400">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1.xml"/><Relationship Id="rId42" Type="http://schemas.openxmlformats.org/officeDocument/2006/relationships/slideLayout" Target="../slideLayouts/slideLayout53.xml"/><Relationship Id="rId41" Type="http://schemas.openxmlformats.org/officeDocument/2006/relationships/slideLayout" Target="../slideLayouts/slideLayout52.xml"/><Relationship Id="rId44" Type="http://schemas.openxmlformats.org/officeDocument/2006/relationships/slideLayout" Target="../slideLayouts/slideLayout55.xml"/><Relationship Id="rId43" Type="http://schemas.openxmlformats.org/officeDocument/2006/relationships/slideLayout" Target="../slideLayouts/slideLayout54.xml"/><Relationship Id="rId46" Type="http://schemas.openxmlformats.org/officeDocument/2006/relationships/slideLayout" Target="../slideLayouts/slideLayout57.xml"/><Relationship Id="rId45" Type="http://schemas.openxmlformats.org/officeDocument/2006/relationships/slideLayout" Target="../slideLayouts/slideLayout56.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48" Type="http://schemas.openxmlformats.org/officeDocument/2006/relationships/slideLayout" Target="../slideLayouts/slideLayout59.xml"/><Relationship Id="rId47" Type="http://schemas.openxmlformats.org/officeDocument/2006/relationships/slideLayout" Target="../slideLayouts/slideLayout58.xml"/><Relationship Id="rId49" Type="http://schemas.openxmlformats.org/officeDocument/2006/relationships/slideLayout" Target="../slideLayouts/slideLayout6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73" Type="http://schemas.openxmlformats.org/officeDocument/2006/relationships/slideLayout" Target="../slideLayouts/slideLayout84.xml"/><Relationship Id="rId72" Type="http://schemas.openxmlformats.org/officeDocument/2006/relationships/slideLayout" Target="../slideLayouts/slideLayout83.xml"/><Relationship Id="rId31" Type="http://schemas.openxmlformats.org/officeDocument/2006/relationships/slideLayout" Target="../slideLayouts/slideLayout42.xml"/><Relationship Id="rId75" Type="http://schemas.openxmlformats.org/officeDocument/2006/relationships/slideLayout" Target="../slideLayouts/slideLayout86.xml"/><Relationship Id="rId30" Type="http://schemas.openxmlformats.org/officeDocument/2006/relationships/slideLayout" Target="../slideLayouts/slideLayout41.xml"/><Relationship Id="rId74" Type="http://schemas.openxmlformats.org/officeDocument/2006/relationships/slideLayout" Target="../slideLayouts/slideLayout85.xml"/><Relationship Id="rId33" Type="http://schemas.openxmlformats.org/officeDocument/2006/relationships/slideLayout" Target="../slideLayouts/slideLayout44.xml"/><Relationship Id="rId77" Type="http://schemas.openxmlformats.org/officeDocument/2006/relationships/theme" Target="../theme/theme3.xml"/><Relationship Id="rId32" Type="http://schemas.openxmlformats.org/officeDocument/2006/relationships/slideLayout" Target="../slideLayouts/slideLayout43.xml"/><Relationship Id="rId76" Type="http://schemas.openxmlformats.org/officeDocument/2006/relationships/slideLayout" Target="../slideLayouts/slideLayout87.xml"/><Relationship Id="rId35" Type="http://schemas.openxmlformats.org/officeDocument/2006/relationships/slideLayout" Target="../slideLayouts/slideLayout46.xml"/><Relationship Id="rId34" Type="http://schemas.openxmlformats.org/officeDocument/2006/relationships/slideLayout" Target="../slideLayouts/slideLayout45.xml"/><Relationship Id="rId71" Type="http://schemas.openxmlformats.org/officeDocument/2006/relationships/slideLayout" Target="../slideLayouts/slideLayout82.xml"/><Relationship Id="rId70" Type="http://schemas.openxmlformats.org/officeDocument/2006/relationships/slideLayout" Target="../slideLayouts/slideLayout81.xml"/><Relationship Id="rId37" Type="http://schemas.openxmlformats.org/officeDocument/2006/relationships/slideLayout" Target="../slideLayouts/slideLayout48.xml"/><Relationship Id="rId36" Type="http://schemas.openxmlformats.org/officeDocument/2006/relationships/slideLayout" Target="../slideLayouts/slideLayout47.xml"/><Relationship Id="rId39" Type="http://schemas.openxmlformats.org/officeDocument/2006/relationships/slideLayout" Target="../slideLayouts/slideLayout50.xml"/><Relationship Id="rId38" Type="http://schemas.openxmlformats.org/officeDocument/2006/relationships/slideLayout" Target="../slideLayouts/slideLayout49.xml"/><Relationship Id="rId62" Type="http://schemas.openxmlformats.org/officeDocument/2006/relationships/slideLayout" Target="../slideLayouts/slideLayout73.xml"/><Relationship Id="rId61" Type="http://schemas.openxmlformats.org/officeDocument/2006/relationships/slideLayout" Target="../slideLayouts/slideLayout72.xml"/><Relationship Id="rId20" Type="http://schemas.openxmlformats.org/officeDocument/2006/relationships/slideLayout" Target="../slideLayouts/slideLayout31.xml"/><Relationship Id="rId64" Type="http://schemas.openxmlformats.org/officeDocument/2006/relationships/slideLayout" Target="../slideLayouts/slideLayout75.xml"/><Relationship Id="rId63" Type="http://schemas.openxmlformats.org/officeDocument/2006/relationships/slideLayout" Target="../slideLayouts/slideLayout74.xml"/><Relationship Id="rId22" Type="http://schemas.openxmlformats.org/officeDocument/2006/relationships/slideLayout" Target="../slideLayouts/slideLayout33.xml"/><Relationship Id="rId66" Type="http://schemas.openxmlformats.org/officeDocument/2006/relationships/slideLayout" Target="../slideLayouts/slideLayout77.xml"/><Relationship Id="rId21" Type="http://schemas.openxmlformats.org/officeDocument/2006/relationships/slideLayout" Target="../slideLayouts/slideLayout32.xml"/><Relationship Id="rId65" Type="http://schemas.openxmlformats.org/officeDocument/2006/relationships/slideLayout" Target="../slideLayouts/slideLayout76.xml"/><Relationship Id="rId24" Type="http://schemas.openxmlformats.org/officeDocument/2006/relationships/slideLayout" Target="../slideLayouts/slideLayout35.xml"/><Relationship Id="rId68" Type="http://schemas.openxmlformats.org/officeDocument/2006/relationships/slideLayout" Target="../slideLayouts/slideLayout79.xml"/><Relationship Id="rId23" Type="http://schemas.openxmlformats.org/officeDocument/2006/relationships/slideLayout" Target="../slideLayouts/slideLayout34.xml"/><Relationship Id="rId67" Type="http://schemas.openxmlformats.org/officeDocument/2006/relationships/slideLayout" Target="../slideLayouts/slideLayout78.xml"/><Relationship Id="rId60" Type="http://schemas.openxmlformats.org/officeDocument/2006/relationships/slideLayout" Target="../slideLayouts/slideLayout71.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69" Type="http://schemas.openxmlformats.org/officeDocument/2006/relationships/slideLayout" Target="../slideLayouts/slideLayout80.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29" Type="http://schemas.openxmlformats.org/officeDocument/2006/relationships/slideLayout" Target="../slideLayouts/slideLayout40.xml"/><Relationship Id="rId51" Type="http://schemas.openxmlformats.org/officeDocument/2006/relationships/slideLayout" Target="../slideLayouts/slideLayout62.xml"/><Relationship Id="rId50" Type="http://schemas.openxmlformats.org/officeDocument/2006/relationships/slideLayout" Target="../slideLayouts/slideLayout61.xml"/><Relationship Id="rId53" Type="http://schemas.openxmlformats.org/officeDocument/2006/relationships/slideLayout" Target="../slideLayouts/slideLayout64.xml"/><Relationship Id="rId52" Type="http://schemas.openxmlformats.org/officeDocument/2006/relationships/slideLayout" Target="../slideLayouts/slideLayout63.xml"/><Relationship Id="rId11" Type="http://schemas.openxmlformats.org/officeDocument/2006/relationships/slideLayout" Target="../slideLayouts/slideLayout22.xml"/><Relationship Id="rId55" Type="http://schemas.openxmlformats.org/officeDocument/2006/relationships/slideLayout" Target="../slideLayouts/slideLayout66.xml"/><Relationship Id="rId10" Type="http://schemas.openxmlformats.org/officeDocument/2006/relationships/slideLayout" Target="../slideLayouts/slideLayout21.xml"/><Relationship Id="rId54" Type="http://schemas.openxmlformats.org/officeDocument/2006/relationships/slideLayout" Target="../slideLayouts/slideLayout65.xml"/><Relationship Id="rId13" Type="http://schemas.openxmlformats.org/officeDocument/2006/relationships/slideLayout" Target="../slideLayouts/slideLayout24.xml"/><Relationship Id="rId57" Type="http://schemas.openxmlformats.org/officeDocument/2006/relationships/slideLayout" Target="../slideLayouts/slideLayout68.xml"/><Relationship Id="rId12" Type="http://schemas.openxmlformats.org/officeDocument/2006/relationships/slideLayout" Target="../slideLayouts/slideLayout23.xml"/><Relationship Id="rId56" Type="http://schemas.openxmlformats.org/officeDocument/2006/relationships/slideLayout" Target="../slideLayouts/slideLayout67.xml"/><Relationship Id="rId15" Type="http://schemas.openxmlformats.org/officeDocument/2006/relationships/slideLayout" Target="../slideLayouts/slideLayout26.xml"/><Relationship Id="rId59" Type="http://schemas.openxmlformats.org/officeDocument/2006/relationships/slideLayout" Target="../slideLayouts/slideLayout70.xml"/><Relationship Id="rId14" Type="http://schemas.openxmlformats.org/officeDocument/2006/relationships/slideLayout" Target="../slideLayouts/slideLayout25.xml"/><Relationship Id="rId58" Type="http://schemas.openxmlformats.org/officeDocument/2006/relationships/slideLayout" Target="../slideLayouts/slideLayout6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 id="2147483704" r:id="rId46"/>
    <p:sldLayoutId id="2147483705" r:id="rId47"/>
    <p:sldLayoutId id="2147483706" r:id="rId48"/>
    <p:sldLayoutId id="2147483707" r:id="rId49"/>
    <p:sldLayoutId id="2147483708" r:id="rId50"/>
    <p:sldLayoutId id="2147483709" r:id="rId51"/>
    <p:sldLayoutId id="2147483710" r:id="rId52"/>
    <p:sldLayoutId id="2147483711" r:id="rId53"/>
    <p:sldLayoutId id="2147483712" r:id="rId54"/>
    <p:sldLayoutId id="2147483713" r:id="rId55"/>
    <p:sldLayoutId id="2147483714" r:id="rId56"/>
    <p:sldLayoutId id="2147483715" r:id="rId57"/>
    <p:sldLayoutId id="2147483716" r:id="rId58"/>
    <p:sldLayoutId id="2147483717" r:id="rId59"/>
    <p:sldLayoutId id="2147483718" r:id="rId60"/>
    <p:sldLayoutId id="2147483719" r:id="rId61"/>
    <p:sldLayoutId id="2147483720" r:id="rId62"/>
    <p:sldLayoutId id="2147483721" r:id="rId63"/>
    <p:sldLayoutId id="2147483722" r:id="rId64"/>
    <p:sldLayoutId id="2147483723" r:id="rId65"/>
    <p:sldLayoutId id="2147483724" r:id="rId66"/>
    <p:sldLayoutId id="2147483725" r:id="rId67"/>
    <p:sldLayoutId id="2147483726" r:id="rId68"/>
    <p:sldLayoutId id="2147483727" r:id="rId69"/>
    <p:sldLayoutId id="2147483728" r:id="rId70"/>
    <p:sldLayoutId id="2147483729" r:id="rId71"/>
    <p:sldLayoutId id="2147483730" r:id="rId72"/>
    <p:sldLayoutId id="2147483731" r:id="rId73"/>
    <p:sldLayoutId id="2147483732" r:id="rId74"/>
    <p:sldLayoutId id="2147483733" r:id="rId75"/>
    <p:sldLayoutId id="2147483734" r:id="rId76"/>
  </p:sldLayoutIdLst>
  <p:transition>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3.xml"/><Relationship Id="rId3" Type="http://schemas.openxmlformats.org/officeDocument/2006/relationships/image" Target="../media/image11.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4.xml"/><Relationship Id="rId3" Type="http://schemas.openxmlformats.org/officeDocument/2006/relationships/image" Target="../media/image11.png"/><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6.xml"/><Relationship Id="rId3" Type="http://schemas.openxmlformats.org/officeDocument/2006/relationships/image" Target="../media/image11.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7.xml"/><Relationship Id="rId3" Type="http://schemas.openxmlformats.org/officeDocument/2006/relationships/image" Target="../media/image11.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8.xml"/><Relationship Id="rId3" Type="http://schemas.openxmlformats.org/officeDocument/2006/relationships/image" Target="../media/image11.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9.xml"/><Relationship Id="rId3" Type="http://schemas.openxmlformats.org/officeDocument/2006/relationships/image" Target="../media/image1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1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20.xml"/><Relationship Id="rId3"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21.xml"/><Relationship Id="rId3"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22.xml"/><Relationship Id="rId3"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23.xml"/><Relationship Id="rId3" Type="http://schemas.openxmlformats.org/officeDocument/2006/relationships/image" Target="../media/image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24.xml"/><Relationship Id="rId3" Type="http://schemas.openxmlformats.org/officeDocument/2006/relationships/image" Target="../media/image11.png"/><Relationship Id="rId4" Type="http://schemas.openxmlformats.org/officeDocument/2006/relationships/image" Target="../media/image18.png"/><Relationship Id="rId5"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25.xml"/><Relationship Id="rId3" Type="http://schemas.openxmlformats.org/officeDocument/2006/relationships/image" Target="../media/image11.png"/><Relationship Id="rId4" Type="http://schemas.openxmlformats.org/officeDocument/2006/relationships/image" Target="../media/image17.png"/><Relationship Id="rId5" Type="http://schemas.openxmlformats.org/officeDocument/2006/relationships/image" Target="../media/image26.png"/><Relationship Id="rId6" Type="http://schemas.openxmlformats.org/officeDocument/2006/relationships/image" Target="../media/image23.png"/><Relationship Id="rId7"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26.xml"/><Relationship Id="rId3" Type="http://schemas.openxmlformats.org/officeDocument/2006/relationships/image" Target="../media/image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27.xml"/><Relationship Id="rId3" Type="http://schemas.openxmlformats.org/officeDocument/2006/relationships/image" Target="../media/image1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28.xml"/><Relationship Id="rId3" Type="http://schemas.openxmlformats.org/officeDocument/2006/relationships/image" Target="../media/image1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29.xml"/><Relationship Id="rId3"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30.xml"/><Relationship Id="rId3" Type="http://schemas.openxmlformats.org/officeDocument/2006/relationships/image" Target="../media/image11.png"/><Relationship Id="rId4" Type="http://schemas.openxmlformats.org/officeDocument/2006/relationships/image" Target="../media/image27.png"/><Relationship Id="rId5"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31.xml"/><Relationship Id="rId3" Type="http://schemas.openxmlformats.org/officeDocument/2006/relationships/image" Target="../media/image11.png"/><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32.xml"/><Relationship Id="rId3" Type="http://schemas.openxmlformats.org/officeDocument/2006/relationships/image" Target="../media/image1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33.xml"/><Relationship Id="rId3" Type="http://schemas.openxmlformats.org/officeDocument/2006/relationships/image" Target="../media/image11.png"/><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34.xml"/><Relationship Id="rId3" Type="http://schemas.openxmlformats.org/officeDocument/2006/relationships/image" Target="../media/image1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35.xml"/><Relationship Id="rId3" Type="http://schemas.openxmlformats.org/officeDocument/2006/relationships/image" Target="../media/image11.pn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36.xml"/><Relationship Id="rId3" Type="http://schemas.openxmlformats.org/officeDocument/2006/relationships/hyperlink" Target="http://drive.google.com/file/d/1i6UWpleqCN4mJs9xbpbl4tqGC-z5NtyO/view" TargetMode="External"/><Relationship Id="rId4" Type="http://schemas.openxmlformats.org/officeDocument/2006/relationships/image" Target="../media/image1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37.xml"/><Relationship Id="rId3" Type="http://schemas.openxmlformats.org/officeDocument/2006/relationships/image" Target="../media/image11.pn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38.xml"/><Relationship Id="rId3" Type="http://schemas.openxmlformats.org/officeDocument/2006/relationships/image" Target="../media/image1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39.xml"/><Relationship Id="rId3"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40.xml"/><Relationship Id="rId3" Type="http://schemas.openxmlformats.org/officeDocument/2006/relationships/image" Target="../media/image1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41.xml"/><Relationship Id="rId3" Type="http://schemas.openxmlformats.org/officeDocument/2006/relationships/image" Target="../media/image1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42.xml"/><Relationship Id="rId3" Type="http://schemas.openxmlformats.org/officeDocument/2006/relationships/image" Target="../media/image1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43.xml"/><Relationship Id="rId3" Type="http://schemas.openxmlformats.org/officeDocument/2006/relationships/image" Target="../media/image1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44.xml"/><Relationship Id="rId3" Type="http://schemas.openxmlformats.org/officeDocument/2006/relationships/image" Target="../media/image1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45.xml"/><Relationship Id="rId3" Type="http://schemas.openxmlformats.org/officeDocument/2006/relationships/image" Target="../media/image1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46.xml"/><Relationship Id="rId3" Type="http://schemas.openxmlformats.org/officeDocument/2006/relationships/image" Target="../media/image1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47.xml"/><Relationship Id="rId3" Type="http://schemas.openxmlformats.org/officeDocument/2006/relationships/image" Target="../media/image11.png"/><Relationship Id="rId4" Type="http://schemas.openxmlformats.org/officeDocument/2006/relationships/image" Target="../media/image29.png"/><Relationship Id="rId5" Type="http://schemas.openxmlformats.org/officeDocument/2006/relationships/image" Target="../media/image1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48.xml"/><Relationship Id="rId3" Type="http://schemas.openxmlformats.org/officeDocument/2006/relationships/image" Target="../media/image11.png"/><Relationship Id="rId4" Type="http://schemas.openxmlformats.org/officeDocument/2006/relationships/image" Target="../media/image2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49.xml"/><Relationship Id="rId3" Type="http://schemas.openxmlformats.org/officeDocument/2006/relationships/image" Target="../media/image11.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50.xml"/><Relationship Id="rId3" Type="http://schemas.openxmlformats.org/officeDocument/2006/relationships/image" Target="../media/image11.png"/><Relationship Id="rId4" Type="http://schemas.openxmlformats.org/officeDocument/2006/relationships/image" Target="../media/image2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51.xml"/><Relationship Id="rId3" Type="http://schemas.openxmlformats.org/officeDocument/2006/relationships/image" Target="../media/image1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52.xml"/><Relationship Id="rId3" Type="http://schemas.openxmlformats.org/officeDocument/2006/relationships/image" Target="../media/image1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53.xml"/><Relationship Id="rId3" Type="http://schemas.openxmlformats.org/officeDocument/2006/relationships/image" Target="../media/image11.png"/><Relationship Id="rId4" Type="http://schemas.openxmlformats.org/officeDocument/2006/relationships/image" Target="../media/image32.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54.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pic>
        <p:nvPicPr>
          <p:cNvPr id="273" name="Google Shape;273;p90"/>
          <p:cNvPicPr preferRelativeResize="0"/>
          <p:nvPr/>
        </p:nvPicPr>
        <p:blipFill>
          <a:blip r:embed="rId3">
            <a:alphaModFix/>
          </a:blip>
          <a:stretch>
            <a:fillRect/>
          </a:stretch>
        </p:blipFill>
        <p:spPr>
          <a:xfrm>
            <a:off x="2768789" y="1343025"/>
            <a:ext cx="3606423" cy="24574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0" name="Shape 340"/>
        <p:cNvGrpSpPr/>
        <p:nvPr/>
      </p:nvGrpSpPr>
      <p:grpSpPr>
        <a:xfrm>
          <a:off x="0" y="0"/>
          <a:ext cx="0" cy="0"/>
          <a:chOff x="0" y="0"/>
          <a:chExt cx="0" cy="0"/>
        </a:xfrm>
      </p:grpSpPr>
      <p:sp>
        <p:nvSpPr>
          <p:cNvPr id="341" name="Google Shape;341;p99"/>
          <p:cNvSpPr txBox="1"/>
          <p:nvPr/>
        </p:nvSpPr>
        <p:spPr>
          <a:xfrm>
            <a:off x="851025" y="1261088"/>
            <a:ext cx="3827700" cy="146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t/>
            </a:r>
            <a:endParaRPr sz="500">
              <a:latin typeface="Helvetica Neue"/>
              <a:ea typeface="Helvetica Neue"/>
              <a:cs typeface="Helvetica Neue"/>
              <a:sym typeface="Helvetica Neue"/>
            </a:endParaRPr>
          </a:p>
        </p:txBody>
      </p:sp>
      <p:sp>
        <p:nvSpPr>
          <p:cNvPr id="342" name="Google Shape;342;p99"/>
          <p:cNvSpPr/>
          <p:nvPr/>
        </p:nvSpPr>
        <p:spPr>
          <a:xfrm>
            <a:off x="0" y="377800"/>
            <a:ext cx="732600" cy="667500"/>
          </a:xfrm>
          <a:prstGeom prst="rect">
            <a:avLst/>
          </a:prstGeom>
          <a:solidFill>
            <a:srgbClr val="FB8B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343" name="Google Shape;343;p99"/>
          <p:cNvPicPr preferRelativeResize="0"/>
          <p:nvPr/>
        </p:nvPicPr>
        <p:blipFill rotWithShape="1">
          <a:blip r:embed="rId3">
            <a:alphaModFix/>
          </a:blip>
          <a:srcRect b="0" l="0" r="0" t="87373"/>
          <a:stretch/>
        </p:blipFill>
        <p:spPr>
          <a:xfrm>
            <a:off x="0" y="4494075"/>
            <a:ext cx="9144000" cy="649426"/>
          </a:xfrm>
          <a:prstGeom prst="rect">
            <a:avLst/>
          </a:prstGeom>
          <a:noFill/>
          <a:ln>
            <a:noFill/>
          </a:ln>
        </p:spPr>
      </p:pic>
      <p:sp>
        <p:nvSpPr>
          <p:cNvPr id="344" name="Google Shape;344;p99"/>
          <p:cNvSpPr txBox="1"/>
          <p:nvPr/>
        </p:nvSpPr>
        <p:spPr>
          <a:xfrm>
            <a:off x="932425" y="377800"/>
            <a:ext cx="7099800" cy="3868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3000">
                <a:solidFill>
                  <a:schemeClr val="dk1"/>
                </a:solidFill>
                <a:latin typeface="Lato"/>
                <a:ea typeface="Lato"/>
                <a:cs typeface="Lato"/>
                <a:sym typeface="Lato"/>
              </a:rPr>
              <a:t>Onsite - </a:t>
            </a:r>
            <a:r>
              <a:rPr b="1" lang="en" sz="3000">
                <a:solidFill>
                  <a:schemeClr val="dk1"/>
                </a:solidFill>
                <a:latin typeface="Lato"/>
                <a:ea typeface="Lato"/>
                <a:cs typeface="Lato"/>
                <a:sym typeface="Lato"/>
              </a:rPr>
              <a:t>Keyword Optimization</a:t>
            </a:r>
            <a:endParaRPr b="1" sz="3000">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b="1" sz="3000">
              <a:solidFill>
                <a:schemeClr val="dk1"/>
              </a:solidFill>
              <a:latin typeface="Lato"/>
              <a:ea typeface="Lato"/>
              <a:cs typeface="Lato"/>
              <a:sym typeface="Lato"/>
            </a:endParaRPr>
          </a:p>
          <a:p>
            <a:pPr indent="-381000" lvl="0" marL="457200" rtl="0" algn="l">
              <a:lnSpc>
                <a:spcPct val="115000"/>
              </a:lnSpc>
              <a:spcBef>
                <a:spcPts val="1000"/>
              </a:spcBef>
              <a:spcAft>
                <a:spcPts val="0"/>
              </a:spcAft>
              <a:buClr>
                <a:srgbClr val="222222"/>
              </a:buClr>
              <a:buSzPts val="2400"/>
              <a:buFont typeface="Lato Light"/>
              <a:buChar char="●"/>
            </a:pPr>
            <a:r>
              <a:rPr b="1" lang="en" sz="2400">
                <a:solidFill>
                  <a:srgbClr val="222222"/>
                </a:solidFill>
                <a:highlight>
                  <a:srgbClr val="FFFFFF"/>
                </a:highlight>
                <a:latin typeface="Lato"/>
                <a:ea typeface="Lato"/>
                <a:cs typeface="Lato"/>
                <a:sym typeface="Lato"/>
              </a:rPr>
              <a:t>Research: </a:t>
            </a:r>
            <a:r>
              <a:rPr lang="en" sz="2400">
                <a:solidFill>
                  <a:srgbClr val="222222"/>
                </a:solidFill>
                <a:highlight>
                  <a:srgbClr val="FFFFFF"/>
                </a:highlight>
                <a:latin typeface="Lato Light"/>
                <a:ea typeface="Lato Light"/>
                <a:cs typeface="Lato Light"/>
                <a:sym typeface="Lato Light"/>
              </a:rPr>
              <a:t>Identify the terms and phrases your target audience is searching for</a:t>
            </a:r>
            <a:endParaRPr sz="2400">
              <a:solidFill>
                <a:srgbClr val="222222"/>
              </a:solidFill>
              <a:highlight>
                <a:srgbClr val="FFFFFF"/>
              </a:highlight>
              <a:latin typeface="Lato Light"/>
              <a:ea typeface="Lato Light"/>
              <a:cs typeface="Lato Light"/>
              <a:sym typeface="Lato Light"/>
            </a:endParaRPr>
          </a:p>
          <a:p>
            <a:pPr indent="-381000" lvl="0" marL="457200" rtl="0" algn="l">
              <a:lnSpc>
                <a:spcPct val="115000"/>
              </a:lnSpc>
              <a:spcBef>
                <a:spcPts val="0"/>
              </a:spcBef>
              <a:spcAft>
                <a:spcPts val="0"/>
              </a:spcAft>
              <a:buClr>
                <a:srgbClr val="222222"/>
              </a:buClr>
              <a:buSzPts val="2400"/>
              <a:buFont typeface="Lato Light"/>
              <a:buChar char="●"/>
            </a:pPr>
            <a:r>
              <a:rPr b="1" lang="en" sz="2400">
                <a:solidFill>
                  <a:srgbClr val="222222"/>
                </a:solidFill>
                <a:highlight>
                  <a:srgbClr val="FFFFFF"/>
                </a:highlight>
                <a:latin typeface="Lato"/>
                <a:ea typeface="Lato"/>
                <a:cs typeface="Lato"/>
                <a:sym typeface="Lato"/>
              </a:rPr>
              <a:t>Placement:</a:t>
            </a:r>
            <a:r>
              <a:rPr lang="en" sz="2400">
                <a:solidFill>
                  <a:srgbClr val="222222"/>
                </a:solidFill>
                <a:highlight>
                  <a:srgbClr val="FFFFFF"/>
                </a:highlight>
                <a:latin typeface="Lato Light"/>
                <a:ea typeface="Lato Light"/>
                <a:cs typeface="Lato Light"/>
                <a:sym typeface="Lato Light"/>
              </a:rPr>
              <a:t> Use strategically in titles, headers, meta descriptions, and throughout the content</a:t>
            </a:r>
            <a:endParaRPr sz="2400">
              <a:solidFill>
                <a:srgbClr val="222222"/>
              </a:solidFill>
              <a:highlight>
                <a:srgbClr val="FFFFFF"/>
              </a:highlight>
              <a:latin typeface="Lato Light"/>
              <a:ea typeface="Lato Light"/>
              <a:cs typeface="Lato Light"/>
              <a:sym typeface="Lato Light"/>
            </a:endParaRPr>
          </a:p>
          <a:p>
            <a:pPr indent="-381000" lvl="0" marL="457200" rtl="0" algn="l">
              <a:lnSpc>
                <a:spcPct val="115000"/>
              </a:lnSpc>
              <a:spcBef>
                <a:spcPts val="0"/>
              </a:spcBef>
              <a:spcAft>
                <a:spcPts val="0"/>
              </a:spcAft>
              <a:buClr>
                <a:srgbClr val="222222"/>
              </a:buClr>
              <a:buSzPts val="2400"/>
              <a:buFont typeface="Lato Light"/>
              <a:buChar char="●"/>
            </a:pPr>
            <a:r>
              <a:rPr b="1" lang="en" sz="2400">
                <a:solidFill>
                  <a:srgbClr val="222222"/>
                </a:solidFill>
                <a:highlight>
                  <a:srgbClr val="FFFFFF"/>
                </a:highlight>
                <a:latin typeface="Lato"/>
                <a:ea typeface="Lato"/>
                <a:cs typeface="Lato"/>
                <a:sym typeface="Lato"/>
              </a:rPr>
              <a:t>Long-Tail Keywords: </a:t>
            </a:r>
            <a:r>
              <a:rPr lang="en" sz="2400">
                <a:solidFill>
                  <a:srgbClr val="222222"/>
                </a:solidFill>
                <a:highlight>
                  <a:srgbClr val="FFFFFF"/>
                </a:highlight>
                <a:latin typeface="Lato Light"/>
                <a:ea typeface="Lato Light"/>
                <a:cs typeface="Lato Light"/>
                <a:sym typeface="Lato Light"/>
              </a:rPr>
              <a:t>Incorporate these to capture more specific search queries</a:t>
            </a:r>
            <a:endParaRPr sz="2400">
              <a:solidFill>
                <a:srgbClr val="222222"/>
              </a:solidFill>
              <a:highlight>
                <a:srgbClr val="FFFFFF"/>
              </a:highlight>
              <a:latin typeface="Lato Light"/>
              <a:ea typeface="Lato Light"/>
              <a:cs typeface="Lato Light"/>
              <a:sym typeface="Lato Light"/>
            </a:endParaRPr>
          </a:p>
        </p:txBody>
      </p:sp>
      <p:pic>
        <p:nvPicPr>
          <p:cNvPr id="345" name="Google Shape;345;p99"/>
          <p:cNvPicPr preferRelativeResize="0"/>
          <p:nvPr/>
        </p:nvPicPr>
        <p:blipFill>
          <a:blip r:embed="rId4">
            <a:alphaModFix/>
          </a:blip>
          <a:stretch>
            <a:fillRect/>
          </a:stretch>
        </p:blipFill>
        <p:spPr>
          <a:xfrm>
            <a:off x="8624175" y="-4"/>
            <a:ext cx="519826" cy="7852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9" name="Shape 349"/>
        <p:cNvGrpSpPr/>
        <p:nvPr/>
      </p:nvGrpSpPr>
      <p:grpSpPr>
        <a:xfrm>
          <a:off x="0" y="0"/>
          <a:ext cx="0" cy="0"/>
          <a:chOff x="0" y="0"/>
          <a:chExt cx="0" cy="0"/>
        </a:xfrm>
      </p:grpSpPr>
      <p:sp>
        <p:nvSpPr>
          <p:cNvPr id="350" name="Google Shape;350;p100"/>
          <p:cNvSpPr txBox="1"/>
          <p:nvPr/>
        </p:nvSpPr>
        <p:spPr>
          <a:xfrm>
            <a:off x="851025" y="1261088"/>
            <a:ext cx="3827700" cy="146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t/>
            </a:r>
            <a:endParaRPr sz="500">
              <a:latin typeface="Helvetica Neue"/>
              <a:ea typeface="Helvetica Neue"/>
              <a:cs typeface="Helvetica Neue"/>
              <a:sym typeface="Helvetica Neue"/>
            </a:endParaRPr>
          </a:p>
        </p:txBody>
      </p:sp>
      <p:sp>
        <p:nvSpPr>
          <p:cNvPr id="351" name="Google Shape;351;p100"/>
          <p:cNvSpPr/>
          <p:nvPr/>
        </p:nvSpPr>
        <p:spPr>
          <a:xfrm>
            <a:off x="0" y="377800"/>
            <a:ext cx="732600" cy="667500"/>
          </a:xfrm>
          <a:prstGeom prst="rect">
            <a:avLst/>
          </a:prstGeom>
          <a:solidFill>
            <a:srgbClr val="FB8B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352" name="Google Shape;352;p100"/>
          <p:cNvPicPr preferRelativeResize="0"/>
          <p:nvPr/>
        </p:nvPicPr>
        <p:blipFill rotWithShape="1">
          <a:blip r:embed="rId3">
            <a:alphaModFix/>
          </a:blip>
          <a:srcRect b="0" l="0" r="0" t="87373"/>
          <a:stretch/>
        </p:blipFill>
        <p:spPr>
          <a:xfrm>
            <a:off x="0" y="4494075"/>
            <a:ext cx="9144000" cy="649426"/>
          </a:xfrm>
          <a:prstGeom prst="rect">
            <a:avLst/>
          </a:prstGeom>
          <a:noFill/>
          <a:ln>
            <a:noFill/>
          </a:ln>
        </p:spPr>
      </p:pic>
      <p:sp>
        <p:nvSpPr>
          <p:cNvPr id="353" name="Google Shape;353;p100"/>
          <p:cNvSpPr txBox="1"/>
          <p:nvPr/>
        </p:nvSpPr>
        <p:spPr>
          <a:xfrm>
            <a:off x="932425" y="377800"/>
            <a:ext cx="7344600" cy="3868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3000">
                <a:solidFill>
                  <a:schemeClr val="dk1"/>
                </a:solidFill>
                <a:latin typeface="Lato"/>
                <a:ea typeface="Lato"/>
                <a:cs typeface="Lato"/>
                <a:sym typeface="Lato"/>
              </a:rPr>
              <a:t>Onsite - </a:t>
            </a:r>
            <a:r>
              <a:rPr b="1" lang="en" sz="3000">
                <a:solidFill>
                  <a:schemeClr val="dk1"/>
                </a:solidFill>
                <a:latin typeface="Lato"/>
                <a:ea typeface="Lato"/>
                <a:cs typeface="Lato"/>
                <a:sym typeface="Lato"/>
              </a:rPr>
              <a:t>Long-Tail Examples</a:t>
            </a:r>
            <a:endParaRPr b="1" sz="3000">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b="1" sz="3000">
              <a:solidFill>
                <a:schemeClr val="dk1"/>
              </a:solidFill>
              <a:latin typeface="Lato"/>
              <a:ea typeface="Lato"/>
              <a:cs typeface="Lato"/>
              <a:sym typeface="Lato"/>
            </a:endParaRPr>
          </a:p>
          <a:p>
            <a:pPr indent="-381000" lvl="0" marL="457200" rtl="0" algn="l">
              <a:lnSpc>
                <a:spcPct val="115000"/>
              </a:lnSpc>
              <a:spcBef>
                <a:spcPts val="1000"/>
              </a:spcBef>
              <a:spcAft>
                <a:spcPts val="0"/>
              </a:spcAft>
              <a:buClr>
                <a:srgbClr val="222222"/>
              </a:buClr>
              <a:buSzPts val="2400"/>
              <a:buFont typeface="Lato Light"/>
              <a:buChar char="●"/>
            </a:pPr>
            <a:r>
              <a:rPr lang="en" sz="2400">
                <a:solidFill>
                  <a:srgbClr val="222222"/>
                </a:solidFill>
                <a:highlight>
                  <a:srgbClr val="FFFFFF"/>
                </a:highlight>
                <a:latin typeface="Lato Light"/>
                <a:ea typeface="Lato Light"/>
                <a:cs typeface="Lato Light"/>
                <a:sym typeface="Lato Light"/>
              </a:rPr>
              <a:t>"Best assisted living facilities with memory care in Blue Springs, MO" (location)</a:t>
            </a:r>
            <a:endParaRPr sz="2400">
              <a:solidFill>
                <a:srgbClr val="222222"/>
              </a:solidFill>
              <a:highlight>
                <a:srgbClr val="FFFFFF"/>
              </a:highlight>
              <a:latin typeface="Lato Light"/>
              <a:ea typeface="Lato Light"/>
              <a:cs typeface="Lato Light"/>
              <a:sym typeface="Lato Light"/>
            </a:endParaRPr>
          </a:p>
          <a:p>
            <a:pPr indent="-381000" lvl="0" marL="457200" rtl="0" algn="l">
              <a:lnSpc>
                <a:spcPct val="115000"/>
              </a:lnSpc>
              <a:spcBef>
                <a:spcPts val="0"/>
              </a:spcBef>
              <a:spcAft>
                <a:spcPts val="0"/>
              </a:spcAft>
              <a:buClr>
                <a:srgbClr val="222222"/>
              </a:buClr>
              <a:buSzPts val="2400"/>
              <a:buFont typeface="Lato Light"/>
              <a:buChar char="●"/>
            </a:pPr>
            <a:r>
              <a:rPr lang="en" sz="2400">
                <a:solidFill>
                  <a:srgbClr val="222222"/>
                </a:solidFill>
                <a:highlight>
                  <a:srgbClr val="FFFFFF"/>
                </a:highlight>
                <a:latin typeface="Lato Light"/>
                <a:ea typeface="Lato Light"/>
                <a:cs typeface="Lato Light"/>
                <a:sym typeface="Lato Light"/>
              </a:rPr>
              <a:t>"Senior living communities with pet-friendly policies in Texas" (amenities)</a:t>
            </a:r>
            <a:endParaRPr sz="2400">
              <a:solidFill>
                <a:srgbClr val="222222"/>
              </a:solidFill>
              <a:highlight>
                <a:srgbClr val="FFFFFF"/>
              </a:highlight>
              <a:latin typeface="Lato Light"/>
              <a:ea typeface="Lato Light"/>
              <a:cs typeface="Lato Light"/>
              <a:sym typeface="Lato Light"/>
            </a:endParaRPr>
          </a:p>
          <a:p>
            <a:pPr indent="-381000" lvl="0" marL="457200" rtl="0" algn="l">
              <a:lnSpc>
                <a:spcPct val="115000"/>
              </a:lnSpc>
              <a:spcBef>
                <a:spcPts val="0"/>
              </a:spcBef>
              <a:spcAft>
                <a:spcPts val="0"/>
              </a:spcAft>
              <a:buClr>
                <a:srgbClr val="222222"/>
              </a:buClr>
              <a:buSzPts val="2400"/>
              <a:buFont typeface="Lato Light"/>
              <a:buChar char="●"/>
            </a:pPr>
            <a:r>
              <a:rPr lang="en" sz="2400">
                <a:solidFill>
                  <a:srgbClr val="222222"/>
                </a:solidFill>
                <a:highlight>
                  <a:srgbClr val="FFFFFF"/>
                </a:highlight>
                <a:latin typeface="Lato Light"/>
                <a:ea typeface="Lato Light"/>
                <a:cs typeface="Lato Light"/>
                <a:sym typeface="Lato Light"/>
              </a:rPr>
              <a:t>"Senior living options for veterans in California" (specific needs)</a:t>
            </a:r>
            <a:endParaRPr sz="2400">
              <a:solidFill>
                <a:srgbClr val="222222"/>
              </a:solidFill>
              <a:highlight>
                <a:srgbClr val="FFFFFF"/>
              </a:highlight>
              <a:latin typeface="Lato Light"/>
              <a:ea typeface="Lato Light"/>
              <a:cs typeface="Lato Light"/>
              <a:sym typeface="Lato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7" name="Shape 357"/>
        <p:cNvGrpSpPr/>
        <p:nvPr/>
      </p:nvGrpSpPr>
      <p:grpSpPr>
        <a:xfrm>
          <a:off x="0" y="0"/>
          <a:ext cx="0" cy="0"/>
          <a:chOff x="0" y="0"/>
          <a:chExt cx="0" cy="0"/>
        </a:xfrm>
      </p:grpSpPr>
      <p:sp>
        <p:nvSpPr>
          <p:cNvPr id="358" name="Google Shape;358;p101"/>
          <p:cNvSpPr txBox="1"/>
          <p:nvPr/>
        </p:nvSpPr>
        <p:spPr>
          <a:xfrm>
            <a:off x="851025" y="1261088"/>
            <a:ext cx="3827700" cy="146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t/>
            </a:r>
            <a:endParaRPr sz="500">
              <a:latin typeface="Helvetica Neue"/>
              <a:ea typeface="Helvetica Neue"/>
              <a:cs typeface="Helvetica Neue"/>
              <a:sym typeface="Helvetica Neue"/>
            </a:endParaRPr>
          </a:p>
        </p:txBody>
      </p:sp>
      <p:sp>
        <p:nvSpPr>
          <p:cNvPr id="359" name="Google Shape;359;p101"/>
          <p:cNvSpPr/>
          <p:nvPr/>
        </p:nvSpPr>
        <p:spPr>
          <a:xfrm>
            <a:off x="0" y="377800"/>
            <a:ext cx="732600" cy="667500"/>
          </a:xfrm>
          <a:prstGeom prst="rect">
            <a:avLst/>
          </a:prstGeom>
          <a:solidFill>
            <a:srgbClr val="FB8B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360" name="Google Shape;360;p101"/>
          <p:cNvPicPr preferRelativeResize="0"/>
          <p:nvPr/>
        </p:nvPicPr>
        <p:blipFill rotWithShape="1">
          <a:blip r:embed="rId3">
            <a:alphaModFix/>
          </a:blip>
          <a:srcRect b="0" l="0" r="0" t="87373"/>
          <a:stretch/>
        </p:blipFill>
        <p:spPr>
          <a:xfrm>
            <a:off x="0" y="4494075"/>
            <a:ext cx="9144000" cy="649426"/>
          </a:xfrm>
          <a:prstGeom prst="rect">
            <a:avLst/>
          </a:prstGeom>
          <a:noFill/>
          <a:ln>
            <a:noFill/>
          </a:ln>
        </p:spPr>
      </p:pic>
      <p:sp>
        <p:nvSpPr>
          <p:cNvPr id="361" name="Google Shape;361;p101"/>
          <p:cNvSpPr txBox="1"/>
          <p:nvPr/>
        </p:nvSpPr>
        <p:spPr>
          <a:xfrm>
            <a:off x="932425" y="377800"/>
            <a:ext cx="7344600" cy="3890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3000">
                <a:solidFill>
                  <a:schemeClr val="dk1"/>
                </a:solidFill>
                <a:latin typeface="Lato"/>
                <a:ea typeface="Lato"/>
                <a:cs typeface="Lato"/>
                <a:sym typeface="Lato"/>
              </a:rPr>
              <a:t>Onsite - </a:t>
            </a:r>
            <a:r>
              <a:rPr b="1" lang="en" sz="3000">
                <a:solidFill>
                  <a:schemeClr val="dk1"/>
                </a:solidFill>
                <a:latin typeface="Lato"/>
                <a:ea typeface="Lato"/>
                <a:cs typeface="Lato"/>
                <a:sym typeface="Lato"/>
              </a:rPr>
              <a:t>Technical SEO</a:t>
            </a:r>
            <a:endParaRPr b="1" sz="3000">
              <a:solidFill>
                <a:schemeClr val="dk1"/>
              </a:solidFill>
              <a:latin typeface="Lato"/>
              <a:ea typeface="Lato"/>
              <a:cs typeface="Lato"/>
              <a:sym typeface="Lato"/>
            </a:endParaRPr>
          </a:p>
          <a:p>
            <a:pPr indent="0" lvl="0" marL="0" rtl="0" algn="l">
              <a:lnSpc>
                <a:spcPct val="115000"/>
              </a:lnSpc>
              <a:spcBef>
                <a:spcPts val="1000"/>
              </a:spcBef>
              <a:spcAft>
                <a:spcPts val="0"/>
              </a:spcAft>
              <a:buNone/>
            </a:pPr>
            <a:r>
              <a:t/>
            </a:r>
            <a:endParaRPr sz="2400">
              <a:solidFill>
                <a:srgbClr val="222222"/>
              </a:solidFill>
              <a:highlight>
                <a:srgbClr val="FFFFFF"/>
              </a:highlight>
              <a:latin typeface="Lato Light"/>
              <a:ea typeface="Lato Light"/>
              <a:cs typeface="Lato Light"/>
              <a:sym typeface="Lato Light"/>
            </a:endParaRPr>
          </a:p>
          <a:p>
            <a:pPr indent="-381000" lvl="0" marL="457200" rtl="0" algn="l">
              <a:lnSpc>
                <a:spcPct val="115000"/>
              </a:lnSpc>
              <a:spcBef>
                <a:spcPts val="1000"/>
              </a:spcBef>
              <a:spcAft>
                <a:spcPts val="0"/>
              </a:spcAft>
              <a:buClr>
                <a:srgbClr val="222222"/>
              </a:buClr>
              <a:buSzPts val="2400"/>
              <a:buFont typeface="Lato Light"/>
              <a:buChar char="●"/>
            </a:pPr>
            <a:r>
              <a:rPr b="1" lang="en" sz="2400">
                <a:solidFill>
                  <a:srgbClr val="222222"/>
                </a:solidFill>
                <a:highlight>
                  <a:srgbClr val="FFFFFF"/>
                </a:highlight>
                <a:latin typeface="Lato"/>
                <a:ea typeface="Lato"/>
                <a:cs typeface="Lato"/>
                <a:sym typeface="Lato"/>
              </a:rPr>
              <a:t>Indexing and Crawling:</a:t>
            </a:r>
            <a:r>
              <a:rPr lang="en" sz="2400">
                <a:solidFill>
                  <a:srgbClr val="222222"/>
                </a:solidFill>
                <a:highlight>
                  <a:srgbClr val="FFFFFF"/>
                </a:highlight>
                <a:latin typeface="Lato Light"/>
                <a:ea typeface="Lato Light"/>
                <a:cs typeface="Lato Light"/>
                <a:sym typeface="Lato Light"/>
              </a:rPr>
              <a:t> Use an XML sitemap and robots.txt file to ensure engines can crawl site</a:t>
            </a:r>
            <a:endParaRPr sz="2400">
              <a:solidFill>
                <a:srgbClr val="222222"/>
              </a:solidFill>
              <a:highlight>
                <a:srgbClr val="FFFFFF"/>
              </a:highlight>
              <a:latin typeface="Lato Light"/>
              <a:ea typeface="Lato Light"/>
              <a:cs typeface="Lato Light"/>
              <a:sym typeface="Lato Light"/>
            </a:endParaRPr>
          </a:p>
          <a:p>
            <a:pPr indent="-381000" lvl="0" marL="457200" rtl="0" algn="l">
              <a:lnSpc>
                <a:spcPct val="115000"/>
              </a:lnSpc>
              <a:spcBef>
                <a:spcPts val="0"/>
              </a:spcBef>
              <a:spcAft>
                <a:spcPts val="0"/>
              </a:spcAft>
              <a:buClr>
                <a:srgbClr val="222222"/>
              </a:buClr>
              <a:buSzPts val="2400"/>
              <a:buFont typeface="Lato Light"/>
              <a:buChar char="●"/>
            </a:pPr>
            <a:r>
              <a:rPr b="1" lang="en" sz="2400">
                <a:solidFill>
                  <a:srgbClr val="222222"/>
                </a:solidFill>
                <a:highlight>
                  <a:srgbClr val="FFFFFF"/>
                </a:highlight>
                <a:latin typeface="Lato"/>
                <a:ea typeface="Lato"/>
                <a:cs typeface="Lato"/>
                <a:sym typeface="Lato"/>
              </a:rPr>
              <a:t>Mobile-Friendliness: </a:t>
            </a:r>
            <a:r>
              <a:rPr lang="en" sz="2400">
                <a:solidFill>
                  <a:srgbClr val="222222"/>
                </a:solidFill>
                <a:highlight>
                  <a:srgbClr val="FFFFFF"/>
                </a:highlight>
                <a:latin typeface="Lato Light"/>
                <a:ea typeface="Lato Light"/>
                <a:cs typeface="Lato Light"/>
                <a:sym typeface="Lato Light"/>
              </a:rPr>
              <a:t>Optimize your site for mobile devices since MOST searches conducted on mobile</a:t>
            </a:r>
            <a:endParaRPr sz="2400">
              <a:solidFill>
                <a:srgbClr val="222222"/>
              </a:solidFill>
              <a:highlight>
                <a:srgbClr val="FFFFFF"/>
              </a:highlight>
              <a:latin typeface="Lato Light"/>
              <a:ea typeface="Lato Light"/>
              <a:cs typeface="Lato Light"/>
              <a:sym typeface="Lato Light"/>
            </a:endParaRPr>
          </a:p>
          <a:p>
            <a:pPr indent="-381000" lvl="0" marL="457200" rtl="0" algn="l">
              <a:lnSpc>
                <a:spcPct val="115000"/>
              </a:lnSpc>
              <a:spcBef>
                <a:spcPts val="0"/>
              </a:spcBef>
              <a:spcAft>
                <a:spcPts val="0"/>
              </a:spcAft>
              <a:buClr>
                <a:srgbClr val="222222"/>
              </a:buClr>
              <a:buSzPts val="2400"/>
              <a:buFont typeface="Lato Light"/>
              <a:buChar char="●"/>
            </a:pPr>
            <a:r>
              <a:rPr b="1" lang="en" sz="2400">
                <a:solidFill>
                  <a:srgbClr val="222222"/>
                </a:solidFill>
                <a:highlight>
                  <a:srgbClr val="FFFFFF"/>
                </a:highlight>
                <a:latin typeface="Lato"/>
                <a:ea typeface="Lato"/>
                <a:cs typeface="Lato"/>
                <a:sym typeface="Lato"/>
              </a:rPr>
              <a:t>Site Speed:</a:t>
            </a:r>
            <a:r>
              <a:rPr lang="en" sz="2400">
                <a:solidFill>
                  <a:srgbClr val="222222"/>
                </a:solidFill>
                <a:highlight>
                  <a:srgbClr val="FFFFFF"/>
                </a:highlight>
                <a:latin typeface="Lato Light"/>
                <a:ea typeface="Lato Light"/>
                <a:cs typeface="Lato Light"/>
                <a:sym typeface="Lato Light"/>
              </a:rPr>
              <a:t> Ensure your website loads quickly, as page speed is a ranking factor</a:t>
            </a:r>
            <a:endParaRPr sz="2400">
              <a:solidFill>
                <a:srgbClr val="222222"/>
              </a:solidFill>
              <a:highlight>
                <a:srgbClr val="FFFFFF"/>
              </a:highlight>
              <a:latin typeface="Lato Light"/>
              <a:ea typeface="Lato Light"/>
              <a:cs typeface="Lato Light"/>
              <a:sym typeface="Lato 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5" name="Shape 365"/>
        <p:cNvGrpSpPr/>
        <p:nvPr/>
      </p:nvGrpSpPr>
      <p:grpSpPr>
        <a:xfrm>
          <a:off x="0" y="0"/>
          <a:ext cx="0" cy="0"/>
          <a:chOff x="0" y="0"/>
          <a:chExt cx="0" cy="0"/>
        </a:xfrm>
      </p:grpSpPr>
      <p:sp>
        <p:nvSpPr>
          <p:cNvPr id="366" name="Google Shape;366;p102"/>
          <p:cNvSpPr txBox="1"/>
          <p:nvPr/>
        </p:nvSpPr>
        <p:spPr>
          <a:xfrm>
            <a:off x="851025" y="1261088"/>
            <a:ext cx="3827700" cy="146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t/>
            </a:r>
            <a:endParaRPr sz="500">
              <a:latin typeface="Helvetica Neue"/>
              <a:ea typeface="Helvetica Neue"/>
              <a:cs typeface="Helvetica Neue"/>
              <a:sym typeface="Helvetica Neue"/>
            </a:endParaRPr>
          </a:p>
        </p:txBody>
      </p:sp>
      <p:sp>
        <p:nvSpPr>
          <p:cNvPr id="367" name="Google Shape;367;p102"/>
          <p:cNvSpPr/>
          <p:nvPr/>
        </p:nvSpPr>
        <p:spPr>
          <a:xfrm>
            <a:off x="0" y="377800"/>
            <a:ext cx="732600" cy="667500"/>
          </a:xfrm>
          <a:prstGeom prst="rect">
            <a:avLst/>
          </a:prstGeom>
          <a:solidFill>
            <a:srgbClr val="FB8B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368" name="Google Shape;368;p102"/>
          <p:cNvPicPr preferRelativeResize="0"/>
          <p:nvPr/>
        </p:nvPicPr>
        <p:blipFill rotWithShape="1">
          <a:blip r:embed="rId3">
            <a:alphaModFix/>
          </a:blip>
          <a:srcRect b="0" l="0" r="0" t="87373"/>
          <a:stretch/>
        </p:blipFill>
        <p:spPr>
          <a:xfrm>
            <a:off x="0" y="4494075"/>
            <a:ext cx="9144000" cy="649426"/>
          </a:xfrm>
          <a:prstGeom prst="rect">
            <a:avLst/>
          </a:prstGeom>
          <a:noFill/>
          <a:ln>
            <a:noFill/>
          </a:ln>
        </p:spPr>
      </p:pic>
      <p:pic>
        <p:nvPicPr>
          <p:cNvPr id="369" name="Google Shape;369;p102"/>
          <p:cNvPicPr preferRelativeResize="0"/>
          <p:nvPr/>
        </p:nvPicPr>
        <p:blipFill rotWithShape="1">
          <a:blip r:embed="rId4">
            <a:alphaModFix/>
          </a:blip>
          <a:srcRect b="13532" l="0" r="0" t="0"/>
          <a:stretch/>
        </p:blipFill>
        <p:spPr>
          <a:xfrm>
            <a:off x="1409025" y="555150"/>
            <a:ext cx="6721249" cy="38271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3" name="Shape 373"/>
        <p:cNvGrpSpPr/>
        <p:nvPr/>
      </p:nvGrpSpPr>
      <p:grpSpPr>
        <a:xfrm>
          <a:off x="0" y="0"/>
          <a:ext cx="0" cy="0"/>
          <a:chOff x="0" y="0"/>
          <a:chExt cx="0" cy="0"/>
        </a:xfrm>
      </p:grpSpPr>
      <p:sp>
        <p:nvSpPr>
          <p:cNvPr id="374" name="Google Shape;374;p103"/>
          <p:cNvSpPr txBox="1"/>
          <p:nvPr/>
        </p:nvSpPr>
        <p:spPr>
          <a:xfrm>
            <a:off x="851025" y="1261088"/>
            <a:ext cx="3827700" cy="146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t/>
            </a:r>
            <a:endParaRPr sz="500">
              <a:latin typeface="Helvetica Neue"/>
              <a:ea typeface="Helvetica Neue"/>
              <a:cs typeface="Helvetica Neue"/>
              <a:sym typeface="Helvetica Neue"/>
            </a:endParaRPr>
          </a:p>
        </p:txBody>
      </p:sp>
      <p:sp>
        <p:nvSpPr>
          <p:cNvPr id="375" name="Google Shape;375;p103"/>
          <p:cNvSpPr/>
          <p:nvPr/>
        </p:nvSpPr>
        <p:spPr>
          <a:xfrm>
            <a:off x="0" y="377800"/>
            <a:ext cx="732600" cy="667500"/>
          </a:xfrm>
          <a:prstGeom prst="rect">
            <a:avLst/>
          </a:prstGeom>
          <a:solidFill>
            <a:srgbClr val="FB8B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376" name="Google Shape;376;p103"/>
          <p:cNvPicPr preferRelativeResize="0"/>
          <p:nvPr/>
        </p:nvPicPr>
        <p:blipFill rotWithShape="1">
          <a:blip r:embed="rId3">
            <a:alphaModFix/>
          </a:blip>
          <a:srcRect b="0" l="0" r="0" t="87373"/>
          <a:stretch/>
        </p:blipFill>
        <p:spPr>
          <a:xfrm>
            <a:off x="0" y="4494075"/>
            <a:ext cx="9144000" cy="649426"/>
          </a:xfrm>
          <a:prstGeom prst="rect">
            <a:avLst/>
          </a:prstGeom>
          <a:noFill/>
          <a:ln>
            <a:noFill/>
          </a:ln>
        </p:spPr>
      </p:pic>
      <p:pic>
        <p:nvPicPr>
          <p:cNvPr id="377" name="Google Shape;377;p103"/>
          <p:cNvPicPr preferRelativeResize="0"/>
          <p:nvPr/>
        </p:nvPicPr>
        <p:blipFill rotWithShape="1">
          <a:blip r:embed="rId4">
            <a:alphaModFix/>
          </a:blip>
          <a:srcRect b="15720" l="0" r="0" t="5557"/>
          <a:stretch/>
        </p:blipFill>
        <p:spPr>
          <a:xfrm>
            <a:off x="1006200" y="724650"/>
            <a:ext cx="7486725" cy="33899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1" name="Shape 381"/>
        <p:cNvGrpSpPr/>
        <p:nvPr/>
      </p:nvGrpSpPr>
      <p:grpSpPr>
        <a:xfrm>
          <a:off x="0" y="0"/>
          <a:ext cx="0" cy="0"/>
          <a:chOff x="0" y="0"/>
          <a:chExt cx="0" cy="0"/>
        </a:xfrm>
      </p:grpSpPr>
      <p:sp>
        <p:nvSpPr>
          <p:cNvPr id="382" name="Google Shape;382;p104"/>
          <p:cNvSpPr txBox="1"/>
          <p:nvPr/>
        </p:nvSpPr>
        <p:spPr>
          <a:xfrm>
            <a:off x="851025" y="1261088"/>
            <a:ext cx="3827700" cy="146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t/>
            </a:r>
            <a:endParaRPr sz="500">
              <a:latin typeface="Helvetica Neue"/>
              <a:ea typeface="Helvetica Neue"/>
              <a:cs typeface="Helvetica Neue"/>
              <a:sym typeface="Helvetica Neue"/>
            </a:endParaRPr>
          </a:p>
        </p:txBody>
      </p:sp>
      <p:sp>
        <p:nvSpPr>
          <p:cNvPr id="383" name="Google Shape;383;p104"/>
          <p:cNvSpPr/>
          <p:nvPr/>
        </p:nvSpPr>
        <p:spPr>
          <a:xfrm>
            <a:off x="0" y="377800"/>
            <a:ext cx="732600" cy="667500"/>
          </a:xfrm>
          <a:prstGeom prst="rect">
            <a:avLst/>
          </a:prstGeom>
          <a:solidFill>
            <a:srgbClr val="FB8B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384" name="Google Shape;384;p104"/>
          <p:cNvPicPr preferRelativeResize="0"/>
          <p:nvPr/>
        </p:nvPicPr>
        <p:blipFill rotWithShape="1">
          <a:blip r:embed="rId3">
            <a:alphaModFix/>
          </a:blip>
          <a:srcRect b="0" l="0" r="0" t="87373"/>
          <a:stretch/>
        </p:blipFill>
        <p:spPr>
          <a:xfrm>
            <a:off x="0" y="4494075"/>
            <a:ext cx="9144000" cy="649426"/>
          </a:xfrm>
          <a:prstGeom prst="rect">
            <a:avLst/>
          </a:prstGeom>
          <a:noFill/>
          <a:ln>
            <a:noFill/>
          </a:ln>
        </p:spPr>
      </p:pic>
      <p:sp>
        <p:nvSpPr>
          <p:cNvPr id="385" name="Google Shape;385;p104"/>
          <p:cNvSpPr txBox="1"/>
          <p:nvPr/>
        </p:nvSpPr>
        <p:spPr>
          <a:xfrm>
            <a:off x="932425" y="377800"/>
            <a:ext cx="7344600" cy="3890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3000">
                <a:solidFill>
                  <a:schemeClr val="dk1"/>
                </a:solidFill>
                <a:latin typeface="Lato"/>
                <a:ea typeface="Lato"/>
                <a:cs typeface="Lato"/>
                <a:sym typeface="Lato"/>
              </a:rPr>
              <a:t>Onsite - </a:t>
            </a:r>
            <a:r>
              <a:rPr b="1" lang="en" sz="3000">
                <a:solidFill>
                  <a:schemeClr val="dk1"/>
                </a:solidFill>
                <a:latin typeface="Lato"/>
                <a:ea typeface="Lato"/>
                <a:cs typeface="Lato"/>
                <a:sym typeface="Lato"/>
              </a:rPr>
              <a:t>UI/UX</a:t>
            </a:r>
            <a:endParaRPr b="1" sz="3000">
              <a:solidFill>
                <a:schemeClr val="dk1"/>
              </a:solidFill>
              <a:latin typeface="Lato"/>
              <a:ea typeface="Lato"/>
              <a:cs typeface="Lato"/>
              <a:sym typeface="Lato"/>
            </a:endParaRPr>
          </a:p>
          <a:p>
            <a:pPr indent="0" lvl="0" marL="0" rtl="0" algn="l">
              <a:lnSpc>
                <a:spcPct val="115000"/>
              </a:lnSpc>
              <a:spcBef>
                <a:spcPts val="1000"/>
              </a:spcBef>
              <a:spcAft>
                <a:spcPts val="0"/>
              </a:spcAft>
              <a:buNone/>
            </a:pPr>
            <a:r>
              <a:t/>
            </a:r>
            <a:endParaRPr sz="2400">
              <a:solidFill>
                <a:srgbClr val="222222"/>
              </a:solidFill>
              <a:highlight>
                <a:srgbClr val="FFFFFF"/>
              </a:highlight>
              <a:latin typeface="Lato Light"/>
              <a:ea typeface="Lato Light"/>
              <a:cs typeface="Lato Light"/>
              <a:sym typeface="Lato Light"/>
            </a:endParaRPr>
          </a:p>
          <a:p>
            <a:pPr indent="-381000" lvl="0" marL="457200" rtl="0" algn="l">
              <a:lnSpc>
                <a:spcPct val="115000"/>
              </a:lnSpc>
              <a:spcBef>
                <a:spcPts val="1000"/>
              </a:spcBef>
              <a:spcAft>
                <a:spcPts val="0"/>
              </a:spcAft>
              <a:buClr>
                <a:srgbClr val="222222"/>
              </a:buClr>
              <a:buSzPts val="2400"/>
              <a:buFont typeface="Lato Light"/>
              <a:buChar char="●"/>
            </a:pPr>
            <a:r>
              <a:rPr b="1" lang="en" sz="2400">
                <a:solidFill>
                  <a:srgbClr val="222222"/>
                </a:solidFill>
                <a:highlight>
                  <a:srgbClr val="FFFFFF"/>
                </a:highlight>
                <a:latin typeface="Lato"/>
                <a:ea typeface="Lato"/>
                <a:cs typeface="Lato"/>
                <a:sym typeface="Lato"/>
              </a:rPr>
              <a:t>Ease of Navigation: </a:t>
            </a:r>
            <a:r>
              <a:rPr lang="en" sz="2400">
                <a:solidFill>
                  <a:srgbClr val="222222"/>
                </a:solidFill>
                <a:highlight>
                  <a:srgbClr val="FFFFFF"/>
                </a:highlight>
                <a:latin typeface="Lato Light"/>
                <a:ea typeface="Lato Light"/>
                <a:cs typeface="Lato Light"/>
                <a:sym typeface="Lato Light"/>
              </a:rPr>
              <a:t>Ensure your website is easy to navigate, with a clear structure and intuitive layout</a:t>
            </a:r>
            <a:endParaRPr sz="2400">
              <a:solidFill>
                <a:srgbClr val="222222"/>
              </a:solidFill>
              <a:highlight>
                <a:srgbClr val="FFFFFF"/>
              </a:highlight>
              <a:latin typeface="Lato Light"/>
              <a:ea typeface="Lato Light"/>
              <a:cs typeface="Lato Light"/>
              <a:sym typeface="Lato Light"/>
            </a:endParaRPr>
          </a:p>
          <a:p>
            <a:pPr indent="-381000" lvl="0" marL="457200" rtl="0" algn="l">
              <a:lnSpc>
                <a:spcPct val="115000"/>
              </a:lnSpc>
              <a:spcBef>
                <a:spcPts val="0"/>
              </a:spcBef>
              <a:spcAft>
                <a:spcPts val="0"/>
              </a:spcAft>
              <a:buClr>
                <a:srgbClr val="222222"/>
              </a:buClr>
              <a:buSzPts val="2400"/>
              <a:buFont typeface="Lato Light"/>
              <a:buChar char="●"/>
            </a:pPr>
            <a:r>
              <a:rPr b="1" lang="en" sz="2400">
                <a:solidFill>
                  <a:srgbClr val="222222"/>
                </a:solidFill>
                <a:highlight>
                  <a:srgbClr val="FFFFFF"/>
                </a:highlight>
                <a:latin typeface="Lato"/>
                <a:ea typeface="Lato"/>
                <a:cs typeface="Lato"/>
                <a:sym typeface="Lato"/>
              </a:rPr>
              <a:t>Engagement: </a:t>
            </a:r>
            <a:r>
              <a:rPr lang="en" sz="2400">
                <a:solidFill>
                  <a:srgbClr val="222222"/>
                </a:solidFill>
                <a:highlight>
                  <a:srgbClr val="FFFFFF"/>
                </a:highlight>
                <a:latin typeface="Lato Light"/>
                <a:ea typeface="Lato Light"/>
                <a:cs typeface="Lato Light"/>
                <a:sym typeface="Lato Light"/>
              </a:rPr>
              <a:t>Encourage user engagement through interactive elements</a:t>
            </a:r>
            <a:endParaRPr sz="2400">
              <a:solidFill>
                <a:srgbClr val="222222"/>
              </a:solidFill>
              <a:highlight>
                <a:srgbClr val="FFFFFF"/>
              </a:highlight>
              <a:latin typeface="Lato Light"/>
              <a:ea typeface="Lato Light"/>
              <a:cs typeface="Lato Light"/>
              <a:sym typeface="Lato Light"/>
            </a:endParaRPr>
          </a:p>
          <a:p>
            <a:pPr indent="-381000" lvl="0" marL="457200" rtl="0" algn="l">
              <a:lnSpc>
                <a:spcPct val="115000"/>
              </a:lnSpc>
              <a:spcBef>
                <a:spcPts val="0"/>
              </a:spcBef>
              <a:spcAft>
                <a:spcPts val="0"/>
              </a:spcAft>
              <a:buClr>
                <a:srgbClr val="222222"/>
              </a:buClr>
              <a:buSzPts val="2400"/>
              <a:buFont typeface="Lato Light"/>
              <a:buChar char="●"/>
            </a:pPr>
            <a:r>
              <a:rPr b="1" lang="en" sz="2400">
                <a:solidFill>
                  <a:srgbClr val="222222"/>
                </a:solidFill>
                <a:highlight>
                  <a:srgbClr val="FFFFFF"/>
                </a:highlight>
                <a:latin typeface="Lato"/>
                <a:ea typeface="Lato"/>
                <a:cs typeface="Lato"/>
                <a:sym typeface="Lato"/>
              </a:rPr>
              <a:t>Bounce Rate:</a:t>
            </a:r>
            <a:r>
              <a:rPr lang="en" sz="2400">
                <a:solidFill>
                  <a:srgbClr val="222222"/>
                </a:solidFill>
                <a:highlight>
                  <a:srgbClr val="FFFFFF"/>
                </a:highlight>
                <a:latin typeface="Lato Light"/>
                <a:ea typeface="Lato Light"/>
                <a:cs typeface="Lato Light"/>
                <a:sym typeface="Lato Light"/>
              </a:rPr>
              <a:t> Reduce rates by providing engaging and relevant content that meets user intent</a:t>
            </a:r>
            <a:endParaRPr sz="2400">
              <a:solidFill>
                <a:srgbClr val="222222"/>
              </a:solidFill>
              <a:highlight>
                <a:srgbClr val="FFFFFF"/>
              </a:highlight>
              <a:latin typeface="Lato Light"/>
              <a:ea typeface="Lato Light"/>
              <a:cs typeface="Lato Light"/>
              <a:sym typeface="Lato 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9" name="Shape 389"/>
        <p:cNvGrpSpPr/>
        <p:nvPr/>
      </p:nvGrpSpPr>
      <p:grpSpPr>
        <a:xfrm>
          <a:off x="0" y="0"/>
          <a:ext cx="0" cy="0"/>
          <a:chOff x="0" y="0"/>
          <a:chExt cx="0" cy="0"/>
        </a:xfrm>
      </p:grpSpPr>
      <p:sp>
        <p:nvSpPr>
          <p:cNvPr id="390" name="Google Shape;390;p105"/>
          <p:cNvSpPr txBox="1"/>
          <p:nvPr/>
        </p:nvSpPr>
        <p:spPr>
          <a:xfrm>
            <a:off x="851025" y="1261088"/>
            <a:ext cx="3827700" cy="146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t/>
            </a:r>
            <a:endParaRPr sz="500">
              <a:latin typeface="Helvetica Neue"/>
              <a:ea typeface="Helvetica Neue"/>
              <a:cs typeface="Helvetica Neue"/>
              <a:sym typeface="Helvetica Neue"/>
            </a:endParaRPr>
          </a:p>
        </p:txBody>
      </p:sp>
      <p:sp>
        <p:nvSpPr>
          <p:cNvPr id="391" name="Google Shape;391;p105"/>
          <p:cNvSpPr/>
          <p:nvPr/>
        </p:nvSpPr>
        <p:spPr>
          <a:xfrm>
            <a:off x="0" y="377800"/>
            <a:ext cx="2192100" cy="667500"/>
          </a:xfrm>
          <a:prstGeom prst="rect">
            <a:avLst/>
          </a:prstGeom>
          <a:solidFill>
            <a:srgbClr val="FB8B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392" name="Google Shape;392;p105"/>
          <p:cNvPicPr preferRelativeResize="0"/>
          <p:nvPr/>
        </p:nvPicPr>
        <p:blipFill rotWithShape="1">
          <a:blip r:embed="rId3">
            <a:alphaModFix/>
          </a:blip>
          <a:srcRect b="0" l="0" r="0" t="87373"/>
          <a:stretch/>
        </p:blipFill>
        <p:spPr>
          <a:xfrm>
            <a:off x="0" y="4494075"/>
            <a:ext cx="9144000" cy="649426"/>
          </a:xfrm>
          <a:prstGeom prst="rect">
            <a:avLst/>
          </a:prstGeom>
          <a:noFill/>
          <a:ln>
            <a:noFill/>
          </a:ln>
        </p:spPr>
      </p:pic>
      <p:pic>
        <p:nvPicPr>
          <p:cNvPr id="393" name="Google Shape;393;p105"/>
          <p:cNvPicPr preferRelativeResize="0"/>
          <p:nvPr/>
        </p:nvPicPr>
        <p:blipFill>
          <a:blip r:embed="rId4">
            <a:alphaModFix/>
          </a:blip>
          <a:stretch>
            <a:fillRect/>
          </a:stretch>
        </p:blipFill>
        <p:spPr>
          <a:xfrm>
            <a:off x="0" y="0"/>
            <a:ext cx="9001113" cy="51435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7" name="Shape 397"/>
        <p:cNvGrpSpPr/>
        <p:nvPr/>
      </p:nvGrpSpPr>
      <p:grpSpPr>
        <a:xfrm>
          <a:off x="0" y="0"/>
          <a:ext cx="0" cy="0"/>
          <a:chOff x="0" y="0"/>
          <a:chExt cx="0" cy="0"/>
        </a:xfrm>
      </p:grpSpPr>
      <p:sp>
        <p:nvSpPr>
          <p:cNvPr id="398" name="Google Shape;398;p106"/>
          <p:cNvSpPr txBox="1"/>
          <p:nvPr/>
        </p:nvSpPr>
        <p:spPr>
          <a:xfrm>
            <a:off x="851025" y="1261088"/>
            <a:ext cx="3827700" cy="146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t/>
            </a:r>
            <a:endParaRPr sz="500">
              <a:latin typeface="Helvetica Neue"/>
              <a:ea typeface="Helvetica Neue"/>
              <a:cs typeface="Helvetica Neue"/>
              <a:sym typeface="Helvetica Neue"/>
            </a:endParaRPr>
          </a:p>
        </p:txBody>
      </p:sp>
      <p:sp>
        <p:nvSpPr>
          <p:cNvPr id="399" name="Google Shape;399;p106"/>
          <p:cNvSpPr/>
          <p:nvPr/>
        </p:nvSpPr>
        <p:spPr>
          <a:xfrm>
            <a:off x="0" y="377800"/>
            <a:ext cx="2192100" cy="667500"/>
          </a:xfrm>
          <a:prstGeom prst="rect">
            <a:avLst/>
          </a:prstGeom>
          <a:solidFill>
            <a:srgbClr val="FB8B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400" name="Google Shape;400;p106"/>
          <p:cNvPicPr preferRelativeResize="0"/>
          <p:nvPr/>
        </p:nvPicPr>
        <p:blipFill rotWithShape="1">
          <a:blip r:embed="rId3">
            <a:alphaModFix/>
          </a:blip>
          <a:srcRect b="0" l="0" r="0" t="87373"/>
          <a:stretch/>
        </p:blipFill>
        <p:spPr>
          <a:xfrm>
            <a:off x="0" y="4494075"/>
            <a:ext cx="9144000" cy="649426"/>
          </a:xfrm>
          <a:prstGeom prst="rect">
            <a:avLst/>
          </a:prstGeom>
          <a:noFill/>
          <a:ln>
            <a:noFill/>
          </a:ln>
        </p:spPr>
      </p:pic>
      <p:pic>
        <p:nvPicPr>
          <p:cNvPr id="401" name="Google Shape;401;p106"/>
          <p:cNvPicPr preferRelativeResize="0"/>
          <p:nvPr/>
        </p:nvPicPr>
        <p:blipFill>
          <a:blip r:embed="rId4">
            <a:alphaModFix/>
          </a:blip>
          <a:stretch>
            <a:fillRect/>
          </a:stretch>
        </p:blipFill>
        <p:spPr>
          <a:xfrm>
            <a:off x="0" y="0"/>
            <a:ext cx="9001158" cy="51435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5" name="Shape 405"/>
        <p:cNvGrpSpPr/>
        <p:nvPr/>
      </p:nvGrpSpPr>
      <p:grpSpPr>
        <a:xfrm>
          <a:off x="0" y="0"/>
          <a:ext cx="0" cy="0"/>
          <a:chOff x="0" y="0"/>
          <a:chExt cx="0" cy="0"/>
        </a:xfrm>
      </p:grpSpPr>
      <p:sp>
        <p:nvSpPr>
          <p:cNvPr id="406" name="Google Shape;406;p107"/>
          <p:cNvSpPr txBox="1"/>
          <p:nvPr/>
        </p:nvSpPr>
        <p:spPr>
          <a:xfrm>
            <a:off x="851025" y="1261088"/>
            <a:ext cx="3827700" cy="146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t/>
            </a:r>
            <a:endParaRPr sz="500">
              <a:latin typeface="Helvetica Neue"/>
              <a:ea typeface="Helvetica Neue"/>
              <a:cs typeface="Helvetica Neue"/>
              <a:sym typeface="Helvetica Neue"/>
            </a:endParaRPr>
          </a:p>
        </p:txBody>
      </p:sp>
      <p:sp>
        <p:nvSpPr>
          <p:cNvPr id="407" name="Google Shape;407;p107"/>
          <p:cNvSpPr/>
          <p:nvPr/>
        </p:nvSpPr>
        <p:spPr>
          <a:xfrm>
            <a:off x="0" y="377800"/>
            <a:ext cx="732600" cy="667500"/>
          </a:xfrm>
          <a:prstGeom prst="rect">
            <a:avLst/>
          </a:prstGeom>
          <a:solidFill>
            <a:srgbClr val="FB8B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408" name="Google Shape;408;p107"/>
          <p:cNvPicPr preferRelativeResize="0"/>
          <p:nvPr/>
        </p:nvPicPr>
        <p:blipFill rotWithShape="1">
          <a:blip r:embed="rId3">
            <a:alphaModFix/>
          </a:blip>
          <a:srcRect b="0" l="0" r="0" t="87373"/>
          <a:stretch/>
        </p:blipFill>
        <p:spPr>
          <a:xfrm>
            <a:off x="0" y="4494075"/>
            <a:ext cx="9144000" cy="649426"/>
          </a:xfrm>
          <a:prstGeom prst="rect">
            <a:avLst/>
          </a:prstGeom>
          <a:noFill/>
          <a:ln>
            <a:noFill/>
          </a:ln>
        </p:spPr>
      </p:pic>
      <p:sp>
        <p:nvSpPr>
          <p:cNvPr id="409" name="Google Shape;409;p107"/>
          <p:cNvSpPr txBox="1"/>
          <p:nvPr/>
        </p:nvSpPr>
        <p:spPr>
          <a:xfrm>
            <a:off x="0" y="4464425"/>
            <a:ext cx="9144000" cy="338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000"/>
              </a:spcBef>
              <a:spcAft>
                <a:spcPts val="1000"/>
              </a:spcAft>
              <a:buNone/>
            </a:pPr>
            <a:r>
              <a:rPr b="1" lang="en" sz="1000">
                <a:solidFill>
                  <a:schemeClr val="dk1"/>
                </a:solidFill>
                <a:latin typeface="Lato"/>
                <a:ea typeface="Lato"/>
                <a:cs typeface="Lato"/>
                <a:sym typeface="Lato"/>
              </a:rPr>
              <a:t>https://www.cedarhurstliving.com/cedarhurst-tesson-heights-mo</a:t>
            </a:r>
            <a:endParaRPr sz="400">
              <a:solidFill>
                <a:srgbClr val="222222"/>
              </a:solidFill>
              <a:highlight>
                <a:schemeClr val="lt1"/>
              </a:highlight>
              <a:latin typeface="Lato Light"/>
              <a:ea typeface="Lato Light"/>
              <a:cs typeface="Lato Light"/>
              <a:sym typeface="Lato Light"/>
            </a:endParaRPr>
          </a:p>
        </p:txBody>
      </p:sp>
      <p:pic>
        <p:nvPicPr>
          <p:cNvPr id="410" name="Google Shape;410;p107"/>
          <p:cNvPicPr preferRelativeResize="0"/>
          <p:nvPr/>
        </p:nvPicPr>
        <p:blipFill rotWithShape="1">
          <a:blip r:embed="rId4">
            <a:alphaModFix/>
          </a:blip>
          <a:srcRect b="2795" l="0" r="0" t="1803"/>
          <a:stretch/>
        </p:blipFill>
        <p:spPr>
          <a:xfrm>
            <a:off x="0" y="0"/>
            <a:ext cx="9144003" cy="44894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4" name="Shape 414"/>
        <p:cNvGrpSpPr/>
        <p:nvPr/>
      </p:nvGrpSpPr>
      <p:grpSpPr>
        <a:xfrm>
          <a:off x="0" y="0"/>
          <a:ext cx="0" cy="0"/>
          <a:chOff x="0" y="0"/>
          <a:chExt cx="0" cy="0"/>
        </a:xfrm>
      </p:grpSpPr>
      <p:sp>
        <p:nvSpPr>
          <p:cNvPr id="415" name="Google Shape;415;p108"/>
          <p:cNvSpPr txBox="1"/>
          <p:nvPr/>
        </p:nvSpPr>
        <p:spPr>
          <a:xfrm>
            <a:off x="851025" y="1261088"/>
            <a:ext cx="3827700" cy="146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t/>
            </a:r>
            <a:endParaRPr sz="500">
              <a:latin typeface="Helvetica Neue"/>
              <a:ea typeface="Helvetica Neue"/>
              <a:cs typeface="Helvetica Neue"/>
              <a:sym typeface="Helvetica Neue"/>
            </a:endParaRPr>
          </a:p>
        </p:txBody>
      </p:sp>
      <p:sp>
        <p:nvSpPr>
          <p:cNvPr id="416" name="Google Shape;416;p108"/>
          <p:cNvSpPr/>
          <p:nvPr/>
        </p:nvSpPr>
        <p:spPr>
          <a:xfrm>
            <a:off x="0" y="377800"/>
            <a:ext cx="732600" cy="667500"/>
          </a:xfrm>
          <a:prstGeom prst="rect">
            <a:avLst/>
          </a:prstGeom>
          <a:solidFill>
            <a:srgbClr val="FB8B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417" name="Google Shape;417;p108"/>
          <p:cNvPicPr preferRelativeResize="0"/>
          <p:nvPr/>
        </p:nvPicPr>
        <p:blipFill rotWithShape="1">
          <a:blip r:embed="rId3">
            <a:alphaModFix/>
          </a:blip>
          <a:srcRect b="0" l="0" r="0" t="87373"/>
          <a:stretch/>
        </p:blipFill>
        <p:spPr>
          <a:xfrm>
            <a:off x="0" y="4494075"/>
            <a:ext cx="9144000" cy="649426"/>
          </a:xfrm>
          <a:prstGeom prst="rect">
            <a:avLst/>
          </a:prstGeom>
          <a:noFill/>
          <a:ln>
            <a:noFill/>
          </a:ln>
        </p:spPr>
      </p:pic>
      <p:sp>
        <p:nvSpPr>
          <p:cNvPr id="418" name="Google Shape;418;p108"/>
          <p:cNvSpPr txBox="1"/>
          <p:nvPr/>
        </p:nvSpPr>
        <p:spPr>
          <a:xfrm>
            <a:off x="0" y="4464425"/>
            <a:ext cx="9144000" cy="338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000"/>
              </a:spcBef>
              <a:spcAft>
                <a:spcPts val="1000"/>
              </a:spcAft>
              <a:buNone/>
            </a:pPr>
            <a:r>
              <a:rPr b="1" lang="en" sz="1000">
                <a:solidFill>
                  <a:schemeClr val="dk1"/>
                </a:solidFill>
                <a:latin typeface="Lato"/>
                <a:ea typeface="Lato"/>
                <a:cs typeface="Lato"/>
                <a:sym typeface="Lato"/>
              </a:rPr>
              <a:t>https://www.clarendaleclayton.com/</a:t>
            </a:r>
            <a:endParaRPr sz="400">
              <a:solidFill>
                <a:srgbClr val="222222"/>
              </a:solidFill>
              <a:highlight>
                <a:schemeClr val="lt1"/>
              </a:highlight>
              <a:latin typeface="Lato Light"/>
              <a:ea typeface="Lato Light"/>
              <a:cs typeface="Lato Light"/>
              <a:sym typeface="Lato Light"/>
            </a:endParaRPr>
          </a:p>
        </p:txBody>
      </p:sp>
      <p:pic>
        <p:nvPicPr>
          <p:cNvPr id="419" name="Google Shape;419;p108"/>
          <p:cNvPicPr preferRelativeResize="0"/>
          <p:nvPr/>
        </p:nvPicPr>
        <p:blipFill rotWithShape="1">
          <a:blip r:embed="rId4">
            <a:alphaModFix/>
          </a:blip>
          <a:srcRect b="0" l="0" r="0" t="1039"/>
          <a:stretch/>
        </p:blipFill>
        <p:spPr>
          <a:xfrm>
            <a:off x="0" y="-30400"/>
            <a:ext cx="9144003" cy="43788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7" name="Shape 277"/>
        <p:cNvGrpSpPr/>
        <p:nvPr/>
      </p:nvGrpSpPr>
      <p:grpSpPr>
        <a:xfrm>
          <a:off x="0" y="0"/>
          <a:ext cx="0" cy="0"/>
          <a:chOff x="0" y="0"/>
          <a:chExt cx="0" cy="0"/>
        </a:xfrm>
      </p:grpSpPr>
      <p:sp>
        <p:nvSpPr>
          <p:cNvPr id="278" name="Google Shape;278;p91"/>
          <p:cNvSpPr txBox="1"/>
          <p:nvPr/>
        </p:nvSpPr>
        <p:spPr>
          <a:xfrm>
            <a:off x="851025" y="1261088"/>
            <a:ext cx="3827700" cy="146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t/>
            </a:r>
            <a:endParaRPr sz="500">
              <a:latin typeface="Helvetica Neue"/>
              <a:ea typeface="Helvetica Neue"/>
              <a:cs typeface="Helvetica Neue"/>
              <a:sym typeface="Helvetica Neue"/>
            </a:endParaRPr>
          </a:p>
        </p:txBody>
      </p:sp>
      <p:sp>
        <p:nvSpPr>
          <p:cNvPr id="279" name="Google Shape;279;p91"/>
          <p:cNvSpPr/>
          <p:nvPr/>
        </p:nvSpPr>
        <p:spPr>
          <a:xfrm>
            <a:off x="0" y="377800"/>
            <a:ext cx="732600" cy="667500"/>
          </a:xfrm>
          <a:prstGeom prst="rect">
            <a:avLst/>
          </a:prstGeom>
          <a:solidFill>
            <a:srgbClr val="FB8B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80" name="Google Shape;280;p91"/>
          <p:cNvSpPr txBox="1"/>
          <p:nvPr/>
        </p:nvSpPr>
        <p:spPr>
          <a:xfrm>
            <a:off x="886825" y="338350"/>
            <a:ext cx="7191000" cy="6696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100"/>
              <a:buFont typeface="Arial"/>
              <a:buNone/>
            </a:pPr>
            <a:r>
              <a:rPr b="1" lang="en" sz="2200">
                <a:solidFill>
                  <a:srgbClr val="363636"/>
                </a:solidFill>
                <a:latin typeface="Lato"/>
                <a:ea typeface="Lato"/>
                <a:cs typeface="Lato"/>
                <a:sym typeface="Lato"/>
              </a:rPr>
              <a:t>EXPERIENCE FRESH</a:t>
            </a:r>
            <a:endParaRPr b="1" sz="2200">
              <a:solidFill>
                <a:srgbClr val="363636"/>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700">
                <a:solidFill>
                  <a:srgbClr val="363636"/>
                </a:solidFill>
                <a:latin typeface="Lato Light"/>
                <a:ea typeface="Lato Light"/>
                <a:cs typeface="Lato Light"/>
                <a:sym typeface="Lato Light"/>
              </a:rPr>
              <a:t>With You Today</a:t>
            </a:r>
            <a:endParaRPr sz="1700">
              <a:solidFill>
                <a:srgbClr val="FB8B24"/>
              </a:solidFill>
              <a:latin typeface="Lato Light"/>
              <a:ea typeface="Lato Light"/>
              <a:cs typeface="Lato Light"/>
              <a:sym typeface="Lato Light"/>
            </a:endParaRPr>
          </a:p>
        </p:txBody>
      </p:sp>
      <p:pic>
        <p:nvPicPr>
          <p:cNvPr id="281" name="Google Shape;281;p91"/>
          <p:cNvPicPr preferRelativeResize="0"/>
          <p:nvPr/>
        </p:nvPicPr>
        <p:blipFill rotWithShape="1">
          <a:blip r:embed="rId3">
            <a:alphaModFix/>
          </a:blip>
          <a:srcRect b="0" l="0" r="0" t="87373"/>
          <a:stretch/>
        </p:blipFill>
        <p:spPr>
          <a:xfrm>
            <a:off x="0" y="4494075"/>
            <a:ext cx="9144000" cy="649426"/>
          </a:xfrm>
          <a:prstGeom prst="rect">
            <a:avLst/>
          </a:prstGeom>
          <a:noFill/>
          <a:ln>
            <a:noFill/>
          </a:ln>
        </p:spPr>
      </p:pic>
      <p:pic>
        <p:nvPicPr>
          <p:cNvPr id="282" name="Google Shape;282;p91"/>
          <p:cNvPicPr preferRelativeResize="0"/>
          <p:nvPr/>
        </p:nvPicPr>
        <p:blipFill rotWithShape="1">
          <a:blip r:embed="rId4">
            <a:alphaModFix/>
          </a:blip>
          <a:srcRect b="2710" l="1522" r="2719" t="27442"/>
          <a:stretch/>
        </p:blipFill>
        <p:spPr>
          <a:xfrm>
            <a:off x="1232125" y="1426100"/>
            <a:ext cx="2610515" cy="2853601"/>
          </a:xfrm>
          <a:prstGeom prst="rect">
            <a:avLst/>
          </a:prstGeom>
          <a:noFill/>
          <a:ln>
            <a:noFill/>
          </a:ln>
        </p:spPr>
      </p:pic>
      <p:sp>
        <p:nvSpPr>
          <p:cNvPr id="283" name="Google Shape;283;p91"/>
          <p:cNvSpPr txBox="1"/>
          <p:nvPr/>
        </p:nvSpPr>
        <p:spPr>
          <a:xfrm>
            <a:off x="4172325" y="1445450"/>
            <a:ext cx="4599300" cy="2853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700">
                <a:solidFill>
                  <a:schemeClr val="dk1"/>
                </a:solidFill>
                <a:latin typeface="Lato"/>
                <a:ea typeface="Lato"/>
                <a:cs typeface="Lato"/>
                <a:sym typeface="Lato"/>
              </a:rPr>
              <a:t>STEVE HOWELL</a:t>
            </a:r>
            <a:endParaRPr b="1" sz="1700">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b="1" sz="1700">
              <a:solidFill>
                <a:schemeClr val="dk1"/>
              </a:solidFill>
              <a:latin typeface="Lato"/>
              <a:ea typeface="Lato"/>
              <a:cs typeface="Lato"/>
              <a:sym typeface="Lato"/>
            </a:endParaRPr>
          </a:p>
          <a:p>
            <a:pPr indent="-336550" lvl="0" marL="457200" rtl="0" algn="l">
              <a:lnSpc>
                <a:spcPct val="115000"/>
              </a:lnSpc>
              <a:spcBef>
                <a:spcPts val="0"/>
              </a:spcBef>
              <a:spcAft>
                <a:spcPts val="0"/>
              </a:spcAft>
              <a:buClr>
                <a:schemeClr val="dk1"/>
              </a:buClr>
              <a:buSzPts val="1700"/>
              <a:buFont typeface="Lato"/>
              <a:buChar char="●"/>
            </a:pPr>
            <a:r>
              <a:rPr lang="en" sz="1700">
                <a:solidFill>
                  <a:schemeClr val="dk1"/>
                </a:solidFill>
                <a:latin typeface="Lato"/>
                <a:ea typeface="Lato"/>
                <a:cs typeface="Lato"/>
                <a:sym typeface="Lato"/>
              </a:rPr>
              <a:t>Chief Revenue Officer/Partner</a:t>
            </a:r>
            <a:endParaRPr sz="1700">
              <a:solidFill>
                <a:schemeClr val="dk1"/>
              </a:solidFill>
              <a:latin typeface="Lato"/>
              <a:ea typeface="Lato"/>
              <a:cs typeface="Lato"/>
              <a:sym typeface="Lato"/>
            </a:endParaRPr>
          </a:p>
          <a:p>
            <a:pPr indent="-336550" lvl="0" marL="457200" rtl="0" algn="l">
              <a:lnSpc>
                <a:spcPct val="115000"/>
              </a:lnSpc>
              <a:spcBef>
                <a:spcPts val="0"/>
              </a:spcBef>
              <a:spcAft>
                <a:spcPts val="0"/>
              </a:spcAft>
              <a:buClr>
                <a:schemeClr val="dk1"/>
              </a:buClr>
              <a:buSzPts val="1700"/>
              <a:buFont typeface="Lato"/>
              <a:buChar char="●"/>
            </a:pPr>
            <a:r>
              <a:rPr lang="en" sz="1700">
                <a:solidFill>
                  <a:schemeClr val="dk1"/>
                </a:solidFill>
                <a:latin typeface="Lato"/>
                <a:ea typeface="Lato"/>
                <a:cs typeface="Lato"/>
                <a:sym typeface="Lato"/>
              </a:rPr>
              <a:t>Former VP of Marketing at Aline</a:t>
            </a:r>
            <a:endParaRPr sz="1700">
              <a:solidFill>
                <a:schemeClr val="dk1"/>
              </a:solidFill>
              <a:latin typeface="Lato"/>
              <a:ea typeface="Lato"/>
              <a:cs typeface="Lato"/>
              <a:sym typeface="Lato"/>
            </a:endParaRPr>
          </a:p>
          <a:p>
            <a:pPr indent="-336550" lvl="0" marL="457200" rtl="0" algn="l">
              <a:lnSpc>
                <a:spcPct val="115000"/>
              </a:lnSpc>
              <a:spcBef>
                <a:spcPts val="0"/>
              </a:spcBef>
              <a:spcAft>
                <a:spcPts val="0"/>
              </a:spcAft>
              <a:buClr>
                <a:schemeClr val="dk1"/>
              </a:buClr>
              <a:buSzPts val="1700"/>
              <a:buFont typeface="Lato"/>
              <a:buChar char="●"/>
            </a:pPr>
            <a:r>
              <a:rPr lang="en" sz="1700">
                <a:solidFill>
                  <a:schemeClr val="dk1"/>
                </a:solidFill>
                <a:latin typeface="Lato"/>
                <a:ea typeface="Lato"/>
                <a:cs typeface="Lato"/>
                <a:sym typeface="Lato"/>
              </a:rPr>
              <a:t>20 years agency experience</a:t>
            </a:r>
            <a:endParaRPr sz="1700">
              <a:solidFill>
                <a:schemeClr val="dk1"/>
              </a:solidFill>
              <a:latin typeface="Lato"/>
              <a:ea typeface="Lato"/>
              <a:cs typeface="Lato"/>
              <a:sym typeface="Lato"/>
            </a:endParaRPr>
          </a:p>
          <a:p>
            <a:pPr indent="-336550" lvl="0" marL="457200" rtl="0" algn="l">
              <a:lnSpc>
                <a:spcPct val="115000"/>
              </a:lnSpc>
              <a:spcBef>
                <a:spcPts val="0"/>
              </a:spcBef>
              <a:spcAft>
                <a:spcPts val="0"/>
              </a:spcAft>
              <a:buClr>
                <a:schemeClr val="dk1"/>
              </a:buClr>
              <a:buSzPts val="1700"/>
              <a:buFont typeface="Lato"/>
              <a:buChar char="●"/>
            </a:pPr>
            <a:r>
              <a:rPr lang="en" sz="1700">
                <a:solidFill>
                  <a:schemeClr val="dk1"/>
                </a:solidFill>
                <a:latin typeface="Lato"/>
                <a:ea typeface="Lato"/>
                <a:cs typeface="Lato"/>
                <a:sym typeface="Lato"/>
              </a:rPr>
              <a:t>Emphasis in digital/AI and emerging tech</a:t>
            </a:r>
            <a:endParaRPr sz="1700">
              <a:solidFill>
                <a:schemeClr val="dk1"/>
              </a:solidFill>
              <a:latin typeface="Lato"/>
              <a:ea typeface="Lato"/>
              <a:cs typeface="Lato"/>
              <a:sym typeface="Lato"/>
            </a:endParaRPr>
          </a:p>
          <a:p>
            <a:pPr indent="-336550" lvl="0" marL="457200" rtl="0" algn="l">
              <a:lnSpc>
                <a:spcPct val="115000"/>
              </a:lnSpc>
              <a:spcBef>
                <a:spcPts val="0"/>
              </a:spcBef>
              <a:spcAft>
                <a:spcPts val="0"/>
              </a:spcAft>
              <a:buClr>
                <a:schemeClr val="dk1"/>
              </a:buClr>
              <a:buSzPts val="1700"/>
              <a:buFont typeface="Lato"/>
              <a:buChar char="●"/>
            </a:pPr>
            <a:r>
              <a:rPr lang="en" sz="1700">
                <a:solidFill>
                  <a:schemeClr val="dk1"/>
                </a:solidFill>
                <a:latin typeface="Lato"/>
                <a:ea typeface="Lato"/>
                <a:cs typeface="Lato"/>
                <a:sym typeface="Lato"/>
              </a:rPr>
              <a:t>Across </a:t>
            </a:r>
            <a:r>
              <a:rPr lang="en" sz="1700">
                <a:solidFill>
                  <a:schemeClr val="dk1"/>
                </a:solidFill>
                <a:latin typeface="Lato"/>
                <a:ea typeface="Lato"/>
                <a:cs typeface="Lato"/>
                <a:sym typeface="Lato"/>
              </a:rPr>
              <a:t>verticals + senior living focus</a:t>
            </a:r>
            <a:endParaRPr sz="1700">
              <a:solidFill>
                <a:schemeClr val="dk1"/>
              </a:solidFill>
              <a:latin typeface="Lato"/>
              <a:ea typeface="Lato"/>
              <a:cs typeface="Lato"/>
              <a:sym typeface="Lato"/>
            </a:endParaRPr>
          </a:p>
          <a:p>
            <a:pPr indent="-336550" lvl="0" marL="457200" rtl="0" algn="l">
              <a:lnSpc>
                <a:spcPct val="115000"/>
              </a:lnSpc>
              <a:spcBef>
                <a:spcPts val="0"/>
              </a:spcBef>
              <a:spcAft>
                <a:spcPts val="0"/>
              </a:spcAft>
              <a:buClr>
                <a:schemeClr val="dk1"/>
              </a:buClr>
              <a:buSzPts val="1700"/>
              <a:buFont typeface="Lato"/>
              <a:buChar char="●"/>
            </a:pPr>
            <a:r>
              <a:rPr lang="en" sz="1700">
                <a:solidFill>
                  <a:schemeClr val="dk1"/>
                </a:solidFill>
                <a:latin typeface="Lato"/>
                <a:ea typeface="Lato"/>
                <a:cs typeface="Lato"/>
                <a:sym typeface="Lato"/>
              </a:rPr>
              <a:t>Aligning brand + marketing strategy with business objectives</a:t>
            </a:r>
            <a:endParaRPr sz="1700">
              <a:solidFill>
                <a:schemeClr val="dk1"/>
              </a:solidFill>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3" name="Shape 423"/>
        <p:cNvGrpSpPr/>
        <p:nvPr/>
      </p:nvGrpSpPr>
      <p:grpSpPr>
        <a:xfrm>
          <a:off x="0" y="0"/>
          <a:ext cx="0" cy="0"/>
          <a:chOff x="0" y="0"/>
          <a:chExt cx="0" cy="0"/>
        </a:xfrm>
      </p:grpSpPr>
      <p:sp>
        <p:nvSpPr>
          <p:cNvPr id="424" name="Google Shape;424;p109"/>
          <p:cNvSpPr txBox="1"/>
          <p:nvPr/>
        </p:nvSpPr>
        <p:spPr>
          <a:xfrm>
            <a:off x="851025" y="1261088"/>
            <a:ext cx="3827700" cy="146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t/>
            </a:r>
            <a:endParaRPr sz="500">
              <a:latin typeface="Helvetica Neue"/>
              <a:ea typeface="Helvetica Neue"/>
              <a:cs typeface="Helvetica Neue"/>
              <a:sym typeface="Helvetica Neue"/>
            </a:endParaRPr>
          </a:p>
        </p:txBody>
      </p:sp>
      <p:sp>
        <p:nvSpPr>
          <p:cNvPr id="425" name="Google Shape;425;p109"/>
          <p:cNvSpPr/>
          <p:nvPr/>
        </p:nvSpPr>
        <p:spPr>
          <a:xfrm>
            <a:off x="0" y="377800"/>
            <a:ext cx="732600" cy="667500"/>
          </a:xfrm>
          <a:prstGeom prst="rect">
            <a:avLst/>
          </a:prstGeom>
          <a:solidFill>
            <a:srgbClr val="FB8B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426" name="Google Shape;426;p109"/>
          <p:cNvPicPr preferRelativeResize="0"/>
          <p:nvPr/>
        </p:nvPicPr>
        <p:blipFill rotWithShape="1">
          <a:blip r:embed="rId3">
            <a:alphaModFix/>
          </a:blip>
          <a:srcRect b="0" l="0" r="0" t="87373"/>
          <a:stretch/>
        </p:blipFill>
        <p:spPr>
          <a:xfrm>
            <a:off x="0" y="4494075"/>
            <a:ext cx="9144000" cy="649426"/>
          </a:xfrm>
          <a:prstGeom prst="rect">
            <a:avLst/>
          </a:prstGeom>
          <a:noFill/>
          <a:ln>
            <a:noFill/>
          </a:ln>
        </p:spPr>
      </p:pic>
      <p:sp>
        <p:nvSpPr>
          <p:cNvPr id="427" name="Google Shape;427;p109"/>
          <p:cNvSpPr txBox="1"/>
          <p:nvPr/>
        </p:nvSpPr>
        <p:spPr>
          <a:xfrm>
            <a:off x="932425" y="377800"/>
            <a:ext cx="7344600" cy="3868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3000">
                <a:solidFill>
                  <a:schemeClr val="dk1"/>
                </a:solidFill>
                <a:latin typeface="Lato"/>
                <a:ea typeface="Lato"/>
                <a:cs typeface="Lato"/>
                <a:sym typeface="Lato"/>
              </a:rPr>
              <a:t>Offsite - </a:t>
            </a:r>
            <a:r>
              <a:rPr b="1" lang="en" sz="3000">
                <a:solidFill>
                  <a:schemeClr val="dk1"/>
                </a:solidFill>
                <a:latin typeface="Lato"/>
                <a:ea typeface="Lato"/>
                <a:cs typeface="Lato"/>
                <a:sym typeface="Lato"/>
              </a:rPr>
              <a:t>Social Signals</a:t>
            </a:r>
            <a:endParaRPr b="1" sz="3000">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b="1" sz="3000">
              <a:solidFill>
                <a:schemeClr val="dk1"/>
              </a:solidFill>
              <a:latin typeface="Lato"/>
              <a:ea typeface="Lato"/>
              <a:cs typeface="Lato"/>
              <a:sym typeface="Lato"/>
            </a:endParaRPr>
          </a:p>
          <a:p>
            <a:pPr indent="-381000" lvl="0" marL="457200" rtl="0" algn="l">
              <a:lnSpc>
                <a:spcPct val="115000"/>
              </a:lnSpc>
              <a:spcBef>
                <a:spcPts val="1000"/>
              </a:spcBef>
              <a:spcAft>
                <a:spcPts val="0"/>
              </a:spcAft>
              <a:buClr>
                <a:srgbClr val="222222"/>
              </a:buClr>
              <a:buSzPts val="2400"/>
              <a:buFont typeface="Lato Light"/>
              <a:buChar char="●"/>
            </a:pPr>
            <a:r>
              <a:rPr b="1" lang="en" sz="2400">
                <a:solidFill>
                  <a:srgbClr val="222222"/>
                </a:solidFill>
                <a:highlight>
                  <a:srgbClr val="FFFFFF"/>
                </a:highlight>
                <a:latin typeface="Lato"/>
                <a:ea typeface="Lato"/>
                <a:cs typeface="Lato"/>
                <a:sym typeface="Lato"/>
              </a:rPr>
              <a:t>Engagement: </a:t>
            </a:r>
            <a:r>
              <a:rPr lang="en" sz="2400">
                <a:solidFill>
                  <a:srgbClr val="222222"/>
                </a:solidFill>
                <a:highlight>
                  <a:srgbClr val="FFFFFF"/>
                </a:highlight>
                <a:latin typeface="Lato Light"/>
                <a:ea typeface="Lato Light"/>
                <a:cs typeface="Lato Light"/>
                <a:sym typeface="Lato Light"/>
              </a:rPr>
              <a:t>Actively engage audiences since likes, shares, comments, and overall engagement indirectly impacts SEO by driving traffic to your site</a:t>
            </a:r>
            <a:endParaRPr sz="2400">
              <a:solidFill>
                <a:srgbClr val="222222"/>
              </a:solidFill>
              <a:highlight>
                <a:srgbClr val="FFFFFF"/>
              </a:highlight>
              <a:latin typeface="Lato Light"/>
              <a:ea typeface="Lato Light"/>
              <a:cs typeface="Lato Light"/>
              <a:sym typeface="Lato Light"/>
            </a:endParaRPr>
          </a:p>
          <a:p>
            <a:pPr indent="-381000" lvl="0" marL="457200" rtl="0" algn="l">
              <a:lnSpc>
                <a:spcPct val="115000"/>
              </a:lnSpc>
              <a:spcBef>
                <a:spcPts val="0"/>
              </a:spcBef>
              <a:spcAft>
                <a:spcPts val="0"/>
              </a:spcAft>
              <a:buClr>
                <a:srgbClr val="222222"/>
              </a:buClr>
              <a:buSzPts val="2400"/>
              <a:buFont typeface="Lato Light"/>
              <a:buChar char="●"/>
            </a:pPr>
            <a:r>
              <a:rPr b="1" lang="en" sz="2400">
                <a:solidFill>
                  <a:srgbClr val="222222"/>
                </a:solidFill>
                <a:highlight>
                  <a:srgbClr val="FFFFFF"/>
                </a:highlight>
                <a:latin typeface="Lato"/>
                <a:ea typeface="Lato"/>
                <a:cs typeface="Lato"/>
                <a:sym typeface="Lato"/>
              </a:rPr>
              <a:t>Content Distribution: </a:t>
            </a:r>
            <a:r>
              <a:rPr lang="en" sz="2400">
                <a:solidFill>
                  <a:srgbClr val="222222"/>
                </a:solidFill>
                <a:highlight>
                  <a:srgbClr val="FFFFFF"/>
                </a:highlight>
                <a:latin typeface="Lato Light"/>
                <a:ea typeface="Lato Light"/>
                <a:cs typeface="Lato Light"/>
                <a:sym typeface="Lato Light"/>
              </a:rPr>
              <a:t>Use social media to distribute your content, increasing its reach and the likelihood of earning backlinks </a:t>
            </a:r>
            <a:endParaRPr sz="2400">
              <a:solidFill>
                <a:srgbClr val="222222"/>
              </a:solidFill>
              <a:highlight>
                <a:srgbClr val="FFFFFF"/>
              </a:highlight>
              <a:latin typeface="Lato Light"/>
              <a:ea typeface="Lato Light"/>
              <a:cs typeface="Lato Light"/>
              <a:sym typeface="Lato 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1" name="Shape 431"/>
        <p:cNvGrpSpPr/>
        <p:nvPr/>
      </p:nvGrpSpPr>
      <p:grpSpPr>
        <a:xfrm>
          <a:off x="0" y="0"/>
          <a:ext cx="0" cy="0"/>
          <a:chOff x="0" y="0"/>
          <a:chExt cx="0" cy="0"/>
        </a:xfrm>
      </p:grpSpPr>
      <p:sp>
        <p:nvSpPr>
          <p:cNvPr id="432" name="Google Shape;432;p110"/>
          <p:cNvSpPr txBox="1"/>
          <p:nvPr/>
        </p:nvSpPr>
        <p:spPr>
          <a:xfrm>
            <a:off x="851025" y="1261088"/>
            <a:ext cx="3827700" cy="146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t/>
            </a:r>
            <a:endParaRPr sz="500">
              <a:latin typeface="Helvetica Neue"/>
              <a:ea typeface="Helvetica Neue"/>
              <a:cs typeface="Helvetica Neue"/>
              <a:sym typeface="Helvetica Neue"/>
            </a:endParaRPr>
          </a:p>
        </p:txBody>
      </p:sp>
      <p:sp>
        <p:nvSpPr>
          <p:cNvPr id="433" name="Google Shape;433;p110"/>
          <p:cNvSpPr/>
          <p:nvPr/>
        </p:nvSpPr>
        <p:spPr>
          <a:xfrm>
            <a:off x="0" y="377800"/>
            <a:ext cx="732600" cy="667500"/>
          </a:xfrm>
          <a:prstGeom prst="rect">
            <a:avLst/>
          </a:prstGeom>
          <a:solidFill>
            <a:srgbClr val="FB8B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434" name="Google Shape;434;p110"/>
          <p:cNvPicPr preferRelativeResize="0"/>
          <p:nvPr/>
        </p:nvPicPr>
        <p:blipFill rotWithShape="1">
          <a:blip r:embed="rId3">
            <a:alphaModFix/>
          </a:blip>
          <a:srcRect b="0" l="0" r="0" t="87373"/>
          <a:stretch/>
        </p:blipFill>
        <p:spPr>
          <a:xfrm>
            <a:off x="0" y="4494075"/>
            <a:ext cx="9144000" cy="649426"/>
          </a:xfrm>
          <a:prstGeom prst="rect">
            <a:avLst/>
          </a:prstGeom>
          <a:noFill/>
          <a:ln>
            <a:noFill/>
          </a:ln>
        </p:spPr>
      </p:pic>
      <p:sp>
        <p:nvSpPr>
          <p:cNvPr id="435" name="Google Shape;435;p110"/>
          <p:cNvSpPr txBox="1"/>
          <p:nvPr/>
        </p:nvSpPr>
        <p:spPr>
          <a:xfrm>
            <a:off x="932425" y="377800"/>
            <a:ext cx="7344600" cy="3868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3000">
                <a:solidFill>
                  <a:schemeClr val="dk1"/>
                </a:solidFill>
                <a:latin typeface="Lato"/>
                <a:ea typeface="Lato"/>
                <a:cs typeface="Lato"/>
                <a:sym typeface="Lato"/>
              </a:rPr>
              <a:t>Offsite - </a:t>
            </a:r>
            <a:r>
              <a:rPr b="1" lang="en" sz="3000">
                <a:solidFill>
                  <a:schemeClr val="dk1"/>
                </a:solidFill>
                <a:latin typeface="Lato"/>
                <a:ea typeface="Lato"/>
                <a:cs typeface="Lato"/>
                <a:sym typeface="Lato"/>
              </a:rPr>
              <a:t>Backlinks</a:t>
            </a:r>
            <a:endParaRPr b="1" sz="3000">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b="1" sz="3000">
              <a:solidFill>
                <a:schemeClr val="dk1"/>
              </a:solidFill>
              <a:latin typeface="Lato"/>
              <a:ea typeface="Lato"/>
              <a:cs typeface="Lato"/>
              <a:sym typeface="Lato"/>
            </a:endParaRPr>
          </a:p>
          <a:p>
            <a:pPr indent="-381000" lvl="0" marL="457200" rtl="0" algn="l">
              <a:lnSpc>
                <a:spcPct val="115000"/>
              </a:lnSpc>
              <a:spcBef>
                <a:spcPts val="1000"/>
              </a:spcBef>
              <a:spcAft>
                <a:spcPts val="0"/>
              </a:spcAft>
              <a:buClr>
                <a:srgbClr val="222222"/>
              </a:buClr>
              <a:buSzPts val="2400"/>
              <a:buFont typeface="Lato Light"/>
              <a:buChar char="●"/>
            </a:pPr>
            <a:r>
              <a:rPr b="1" lang="en" sz="2400">
                <a:solidFill>
                  <a:srgbClr val="222222"/>
                </a:solidFill>
                <a:highlight>
                  <a:srgbClr val="FFFFFF"/>
                </a:highlight>
                <a:latin typeface="Lato"/>
                <a:ea typeface="Lato"/>
                <a:cs typeface="Lato"/>
                <a:sym typeface="Lato"/>
              </a:rPr>
              <a:t>Quality over Quantity: </a:t>
            </a:r>
            <a:r>
              <a:rPr lang="en" sz="2400">
                <a:solidFill>
                  <a:srgbClr val="222222"/>
                </a:solidFill>
                <a:highlight>
                  <a:srgbClr val="FFFFFF"/>
                </a:highlight>
                <a:latin typeface="Lato Light"/>
                <a:ea typeface="Lato Light"/>
                <a:cs typeface="Lato Light"/>
                <a:sym typeface="Lato Light"/>
              </a:rPr>
              <a:t>H</a:t>
            </a:r>
            <a:r>
              <a:rPr lang="en" sz="2400">
                <a:solidFill>
                  <a:srgbClr val="222222"/>
                </a:solidFill>
                <a:highlight>
                  <a:srgbClr val="FFFFFF"/>
                </a:highlight>
                <a:latin typeface="Lato Light"/>
                <a:ea typeface="Lato Light"/>
                <a:cs typeface="Lato Light"/>
                <a:sym typeface="Lato Light"/>
              </a:rPr>
              <a:t>igh-quality backlinks from reputable, authoritative websites</a:t>
            </a:r>
            <a:endParaRPr sz="2400">
              <a:solidFill>
                <a:srgbClr val="222222"/>
              </a:solidFill>
              <a:highlight>
                <a:srgbClr val="FFFFFF"/>
              </a:highlight>
              <a:latin typeface="Lato Light"/>
              <a:ea typeface="Lato Light"/>
              <a:cs typeface="Lato Light"/>
              <a:sym typeface="Lato Light"/>
            </a:endParaRPr>
          </a:p>
          <a:p>
            <a:pPr indent="-381000" lvl="0" marL="457200" rtl="0" algn="l">
              <a:lnSpc>
                <a:spcPct val="115000"/>
              </a:lnSpc>
              <a:spcBef>
                <a:spcPts val="0"/>
              </a:spcBef>
              <a:spcAft>
                <a:spcPts val="0"/>
              </a:spcAft>
              <a:buClr>
                <a:srgbClr val="222222"/>
              </a:buClr>
              <a:buSzPts val="2400"/>
              <a:buFont typeface="Lato Light"/>
              <a:buChar char="●"/>
            </a:pPr>
            <a:r>
              <a:rPr b="1" lang="en" sz="2400">
                <a:solidFill>
                  <a:srgbClr val="222222"/>
                </a:solidFill>
                <a:highlight>
                  <a:srgbClr val="FFFFFF"/>
                </a:highlight>
                <a:latin typeface="Lato"/>
                <a:ea typeface="Lato"/>
                <a:cs typeface="Lato"/>
                <a:sym typeface="Lato"/>
              </a:rPr>
              <a:t>Natural Link Building: </a:t>
            </a:r>
            <a:r>
              <a:rPr lang="en" sz="2400">
                <a:solidFill>
                  <a:srgbClr val="222222"/>
                </a:solidFill>
                <a:highlight>
                  <a:srgbClr val="FFFFFF"/>
                </a:highlight>
                <a:latin typeface="Lato Light"/>
                <a:ea typeface="Lato Light"/>
                <a:cs typeface="Lato Light"/>
                <a:sym typeface="Lato Light"/>
              </a:rPr>
              <a:t>Create </a:t>
            </a:r>
            <a:r>
              <a:rPr lang="en" sz="2400">
                <a:solidFill>
                  <a:srgbClr val="222222"/>
                </a:solidFill>
                <a:highlight>
                  <a:srgbClr val="FFFFFF"/>
                </a:highlight>
                <a:latin typeface="Lato Light"/>
                <a:ea typeface="Lato Light"/>
                <a:cs typeface="Lato Light"/>
                <a:sym typeface="Lato Light"/>
              </a:rPr>
              <a:t>compelling, shareable content</a:t>
            </a:r>
            <a:endParaRPr sz="2400">
              <a:solidFill>
                <a:srgbClr val="222222"/>
              </a:solidFill>
              <a:highlight>
                <a:srgbClr val="FFFFFF"/>
              </a:highlight>
              <a:latin typeface="Lato Light"/>
              <a:ea typeface="Lato Light"/>
              <a:cs typeface="Lato Light"/>
              <a:sym typeface="Lato Light"/>
            </a:endParaRPr>
          </a:p>
          <a:p>
            <a:pPr indent="-381000" lvl="0" marL="457200" rtl="0" algn="l">
              <a:lnSpc>
                <a:spcPct val="115000"/>
              </a:lnSpc>
              <a:spcBef>
                <a:spcPts val="0"/>
              </a:spcBef>
              <a:spcAft>
                <a:spcPts val="0"/>
              </a:spcAft>
              <a:buClr>
                <a:srgbClr val="222222"/>
              </a:buClr>
              <a:buSzPts val="2400"/>
              <a:buFont typeface="Lato Light"/>
              <a:buChar char="●"/>
            </a:pPr>
            <a:r>
              <a:rPr b="1" lang="en" sz="2400">
                <a:solidFill>
                  <a:srgbClr val="222222"/>
                </a:solidFill>
                <a:highlight>
                  <a:srgbClr val="FFFFFF"/>
                </a:highlight>
                <a:latin typeface="Lato"/>
                <a:ea typeface="Lato"/>
                <a:cs typeface="Lato"/>
                <a:sym typeface="Lato"/>
              </a:rPr>
              <a:t>Diverse Sources: </a:t>
            </a:r>
            <a:r>
              <a:rPr lang="en" sz="2400">
                <a:solidFill>
                  <a:srgbClr val="222222"/>
                </a:solidFill>
                <a:highlight>
                  <a:srgbClr val="FFFFFF"/>
                </a:highlight>
                <a:latin typeface="Lato Light"/>
                <a:ea typeface="Lato Light"/>
                <a:cs typeface="Lato Light"/>
                <a:sym typeface="Lato Light"/>
              </a:rPr>
              <a:t>Diversity helps in showing search engines that your website has a broad appeal</a:t>
            </a:r>
            <a:endParaRPr sz="2400">
              <a:solidFill>
                <a:srgbClr val="222222"/>
              </a:solidFill>
              <a:highlight>
                <a:srgbClr val="FFFFFF"/>
              </a:highlight>
              <a:latin typeface="Lato Light"/>
              <a:ea typeface="Lato Light"/>
              <a:cs typeface="Lato Light"/>
              <a:sym typeface="Lato 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9" name="Shape 439"/>
        <p:cNvGrpSpPr/>
        <p:nvPr/>
      </p:nvGrpSpPr>
      <p:grpSpPr>
        <a:xfrm>
          <a:off x="0" y="0"/>
          <a:ext cx="0" cy="0"/>
          <a:chOff x="0" y="0"/>
          <a:chExt cx="0" cy="0"/>
        </a:xfrm>
      </p:grpSpPr>
      <p:sp>
        <p:nvSpPr>
          <p:cNvPr id="440" name="Google Shape;440;p111"/>
          <p:cNvSpPr txBox="1"/>
          <p:nvPr/>
        </p:nvSpPr>
        <p:spPr>
          <a:xfrm>
            <a:off x="851025" y="1261088"/>
            <a:ext cx="3827700" cy="146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t/>
            </a:r>
            <a:endParaRPr sz="500">
              <a:latin typeface="Helvetica Neue"/>
              <a:ea typeface="Helvetica Neue"/>
              <a:cs typeface="Helvetica Neue"/>
              <a:sym typeface="Helvetica Neue"/>
            </a:endParaRPr>
          </a:p>
        </p:txBody>
      </p:sp>
      <p:sp>
        <p:nvSpPr>
          <p:cNvPr id="441" name="Google Shape;441;p111"/>
          <p:cNvSpPr/>
          <p:nvPr/>
        </p:nvSpPr>
        <p:spPr>
          <a:xfrm>
            <a:off x="0" y="377800"/>
            <a:ext cx="732600" cy="667500"/>
          </a:xfrm>
          <a:prstGeom prst="rect">
            <a:avLst/>
          </a:prstGeom>
          <a:solidFill>
            <a:srgbClr val="FB8B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442" name="Google Shape;442;p111"/>
          <p:cNvPicPr preferRelativeResize="0"/>
          <p:nvPr/>
        </p:nvPicPr>
        <p:blipFill rotWithShape="1">
          <a:blip r:embed="rId3">
            <a:alphaModFix/>
          </a:blip>
          <a:srcRect b="0" l="0" r="0" t="87373"/>
          <a:stretch/>
        </p:blipFill>
        <p:spPr>
          <a:xfrm>
            <a:off x="0" y="4494075"/>
            <a:ext cx="9144000" cy="649426"/>
          </a:xfrm>
          <a:prstGeom prst="rect">
            <a:avLst/>
          </a:prstGeom>
          <a:noFill/>
          <a:ln>
            <a:noFill/>
          </a:ln>
        </p:spPr>
      </p:pic>
      <p:sp>
        <p:nvSpPr>
          <p:cNvPr id="443" name="Google Shape;443;p111"/>
          <p:cNvSpPr txBox="1"/>
          <p:nvPr/>
        </p:nvSpPr>
        <p:spPr>
          <a:xfrm>
            <a:off x="932425" y="377800"/>
            <a:ext cx="7344600" cy="3868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3000">
                <a:solidFill>
                  <a:schemeClr val="dk1"/>
                </a:solidFill>
                <a:latin typeface="Lato"/>
                <a:ea typeface="Lato"/>
                <a:cs typeface="Lato"/>
                <a:sym typeface="Lato"/>
              </a:rPr>
              <a:t>Offsite - </a:t>
            </a:r>
            <a:r>
              <a:rPr b="1" lang="en" sz="3000">
                <a:solidFill>
                  <a:schemeClr val="dk1"/>
                </a:solidFill>
                <a:latin typeface="Lato"/>
                <a:ea typeface="Lato"/>
                <a:cs typeface="Lato"/>
                <a:sym typeface="Lato"/>
              </a:rPr>
              <a:t>Reviews</a:t>
            </a:r>
            <a:endParaRPr b="1" sz="3000">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b="1" sz="3000">
              <a:solidFill>
                <a:schemeClr val="dk1"/>
              </a:solidFill>
              <a:latin typeface="Lato"/>
              <a:ea typeface="Lato"/>
              <a:cs typeface="Lato"/>
              <a:sym typeface="Lato"/>
            </a:endParaRPr>
          </a:p>
          <a:p>
            <a:pPr indent="-381000" lvl="0" marL="457200" rtl="0" algn="l">
              <a:lnSpc>
                <a:spcPct val="115000"/>
              </a:lnSpc>
              <a:spcBef>
                <a:spcPts val="1000"/>
              </a:spcBef>
              <a:spcAft>
                <a:spcPts val="0"/>
              </a:spcAft>
              <a:buClr>
                <a:srgbClr val="222222"/>
              </a:buClr>
              <a:buSzPts val="2400"/>
              <a:buFont typeface="Lato Light"/>
              <a:buChar char="●"/>
            </a:pPr>
            <a:r>
              <a:rPr b="1" lang="en" sz="2400">
                <a:solidFill>
                  <a:srgbClr val="222222"/>
                </a:solidFill>
                <a:highlight>
                  <a:srgbClr val="FFFFFF"/>
                </a:highlight>
                <a:latin typeface="Lato"/>
                <a:ea typeface="Lato"/>
                <a:cs typeface="Lato"/>
                <a:sym typeface="Lato"/>
              </a:rPr>
              <a:t>Reviews and Ratings: </a:t>
            </a:r>
            <a:r>
              <a:rPr lang="en" sz="2400">
                <a:solidFill>
                  <a:srgbClr val="222222"/>
                </a:solidFill>
                <a:highlight>
                  <a:srgbClr val="FFFFFF"/>
                </a:highlight>
                <a:latin typeface="Lato Light"/>
                <a:ea typeface="Lato Light"/>
                <a:cs typeface="Lato Light"/>
                <a:sym typeface="Lato Light"/>
              </a:rPr>
              <a:t>Encourage positive reviews on Google My Business, Yelp</a:t>
            </a:r>
            <a:endParaRPr sz="2400">
              <a:solidFill>
                <a:srgbClr val="222222"/>
              </a:solidFill>
              <a:highlight>
                <a:srgbClr val="FFFFFF"/>
              </a:highlight>
              <a:latin typeface="Lato Light"/>
              <a:ea typeface="Lato Light"/>
              <a:cs typeface="Lato Light"/>
              <a:sym typeface="Lato Light"/>
            </a:endParaRPr>
          </a:p>
          <a:p>
            <a:pPr indent="-381000" lvl="0" marL="457200" rtl="0" algn="l">
              <a:lnSpc>
                <a:spcPct val="115000"/>
              </a:lnSpc>
              <a:spcBef>
                <a:spcPts val="0"/>
              </a:spcBef>
              <a:spcAft>
                <a:spcPts val="0"/>
              </a:spcAft>
              <a:buClr>
                <a:srgbClr val="222222"/>
              </a:buClr>
              <a:buSzPts val="2400"/>
              <a:buFont typeface="Lato Light"/>
              <a:buChar char="●"/>
            </a:pPr>
            <a:r>
              <a:rPr b="1" lang="en" sz="2400">
                <a:solidFill>
                  <a:srgbClr val="222222"/>
                </a:solidFill>
                <a:highlight>
                  <a:srgbClr val="FFFFFF"/>
                </a:highlight>
                <a:latin typeface="Lato"/>
                <a:ea typeface="Lato"/>
                <a:cs typeface="Lato"/>
                <a:sym typeface="Lato"/>
              </a:rPr>
              <a:t>Mentions and Citations: </a:t>
            </a:r>
            <a:r>
              <a:rPr lang="en" sz="2400">
                <a:solidFill>
                  <a:srgbClr val="222222"/>
                </a:solidFill>
                <a:highlight>
                  <a:srgbClr val="FFFFFF"/>
                </a:highlight>
                <a:latin typeface="Lato Light"/>
                <a:ea typeface="Lato Light"/>
                <a:cs typeface="Lato Light"/>
                <a:sym typeface="Lato Light"/>
              </a:rPr>
              <a:t>Consistent NAP </a:t>
            </a:r>
            <a:r>
              <a:rPr lang="en" sz="2400">
                <a:solidFill>
                  <a:srgbClr val="222222"/>
                </a:solidFill>
                <a:highlight>
                  <a:schemeClr val="lt1"/>
                </a:highlight>
                <a:latin typeface="Lato Light"/>
                <a:ea typeface="Lato Light"/>
                <a:cs typeface="Lato Light"/>
                <a:sym typeface="Lato Light"/>
              </a:rPr>
              <a:t>citations </a:t>
            </a:r>
            <a:r>
              <a:rPr lang="en" sz="2400">
                <a:solidFill>
                  <a:srgbClr val="222222"/>
                </a:solidFill>
                <a:highlight>
                  <a:srgbClr val="FFFFFF"/>
                </a:highlight>
                <a:latin typeface="Lato Light"/>
                <a:ea typeface="Lato Light"/>
                <a:cs typeface="Lato Light"/>
                <a:sym typeface="Lato Light"/>
              </a:rPr>
              <a:t>(Name, Address, Phone Number) </a:t>
            </a:r>
            <a:endParaRPr sz="2400">
              <a:solidFill>
                <a:srgbClr val="222222"/>
              </a:solidFill>
              <a:highlight>
                <a:srgbClr val="FFFFFF"/>
              </a:highlight>
              <a:latin typeface="Lato Light"/>
              <a:ea typeface="Lato Light"/>
              <a:cs typeface="Lato Light"/>
              <a:sym typeface="Lato Light"/>
            </a:endParaRPr>
          </a:p>
          <a:p>
            <a:pPr indent="-381000" lvl="0" marL="457200" rtl="0" algn="l">
              <a:lnSpc>
                <a:spcPct val="115000"/>
              </a:lnSpc>
              <a:spcBef>
                <a:spcPts val="0"/>
              </a:spcBef>
              <a:spcAft>
                <a:spcPts val="0"/>
              </a:spcAft>
              <a:buClr>
                <a:srgbClr val="222222"/>
              </a:buClr>
              <a:buSzPts val="2400"/>
              <a:buFont typeface="Lato Light"/>
              <a:buChar char="●"/>
            </a:pPr>
            <a:r>
              <a:rPr b="1" lang="en" sz="2400">
                <a:solidFill>
                  <a:srgbClr val="222222"/>
                </a:solidFill>
                <a:highlight>
                  <a:srgbClr val="FFFFFF"/>
                </a:highlight>
                <a:latin typeface="Lato"/>
                <a:ea typeface="Lato"/>
                <a:cs typeface="Lato"/>
                <a:sym typeface="Lato"/>
              </a:rPr>
              <a:t>Respond to Feedback:</a:t>
            </a:r>
            <a:r>
              <a:rPr lang="en" sz="2400">
                <a:solidFill>
                  <a:srgbClr val="222222"/>
                </a:solidFill>
                <a:highlight>
                  <a:srgbClr val="FFFFFF"/>
                </a:highlight>
                <a:latin typeface="Lato Light"/>
                <a:ea typeface="Lato Light"/>
                <a:cs typeface="Lato Light"/>
                <a:sym typeface="Lato Light"/>
              </a:rPr>
              <a:t> Monitor and respond to online feedback and reviews</a:t>
            </a:r>
            <a:endParaRPr sz="2400">
              <a:solidFill>
                <a:srgbClr val="222222"/>
              </a:solidFill>
              <a:highlight>
                <a:srgbClr val="FFFFFF"/>
              </a:highlight>
              <a:latin typeface="Lato Light"/>
              <a:ea typeface="Lato Light"/>
              <a:cs typeface="Lato Light"/>
              <a:sym typeface="Lato Ligh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7" name="Shape 447"/>
        <p:cNvGrpSpPr/>
        <p:nvPr/>
      </p:nvGrpSpPr>
      <p:grpSpPr>
        <a:xfrm>
          <a:off x="0" y="0"/>
          <a:ext cx="0" cy="0"/>
          <a:chOff x="0" y="0"/>
          <a:chExt cx="0" cy="0"/>
        </a:xfrm>
      </p:grpSpPr>
      <p:sp>
        <p:nvSpPr>
          <p:cNvPr id="448" name="Google Shape;448;p112"/>
          <p:cNvSpPr txBox="1"/>
          <p:nvPr/>
        </p:nvSpPr>
        <p:spPr>
          <a:xfrm>
            <a:off x="851025" y="1261088"/>
            <a:ext cx="3827700" cy="146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t/>
            </a:r>
            <a:endParaRPr sz="500">
              <a:latin typeface="Helvetica Neue"/>
              <a:ea typeface="Helvetica Neue"/>
              <a:cs typeface="Helvetica Neue"/>
              <a:sym typeface="Helvetica Neue"/>
            </a:endParaRPr>
          </a:p>
        </p:txBody>
      </p:sp>
      <p:sp>
        <p:nvSpPr>
          <p:cNvPr id="449" name="Google Shape;449;p112"/>
          <p:cNvSpPr/>
          <p:nvPr/>
        </p:nvSpPr>
        <p:spPr>
          <a:xfrm>
            <a:off x="0" y="377800"/>
            <a:ext cx="732600" cy="667500"/>
          </a:xfrm>
          <a:prstGeom prst="rect">
            <a:avLst/>
          </a:prstGeom>
          <a:solidFill>
            <a:srgbClr val="FB8B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450" name="Google Shape;450;p112"/>
          <p:cNvPicPr preferRelativeResize="0"/>
          <p:nvPr/>
        </p:nvPicPr>
        <p:blipFill rotWithShape="1">
          <a:blip r:embed="rId3">
            <a:alphaModFix/>
          </a:blip>
          <a:srcRect b="0" l="0" r="0" t="87373"/>
          <a:stretch/>
        </p:blipFill>
        <p:spPr>
          <a:xfrm>
            <a:off x="0" y="4494075"/>
            <a:ext cx="9144000" cy="649426"/>
          </a:xfrm>
          <a:prstGeom prst="rect">
            <a:avLst/>
          </a:prstGeom>
          <a:noFill/>
          <a:ln>
            <a:noFill/>
          </a:ln>
        </p:spPr>
      </p:pic>
      <p:sp>
        <p:nvSpPr>
          <p:cNvPr id="451" name="Google Shape;451;p112"/>
          <p:cNvSpPr txBox="1"/>
          <p:nvPr/>
        </p:nvSpPr>
        <p:spPr>
          <a:xfrm>
            <a:off x="932425" y="377800"/>
            <a:ext cx="3448800" cy="4114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3000">
                <a:solidFill>
                  <a:schemeClr val="dk1"/>
                </a:solidFill>
                <a:latin typeface="Lato"/>
                <a:ea typeface="Lato"/>
                <a:cs typeface="Lato"/>
                <a:sym typeface="Lato"/>
              </a:rPr>
              <a:t>Cafe Example</a:t>
            </a:r>
            <a:endParaRPr b="1" sz="3000">
              <a:solidFill>
                <a:schemeClr val="dk1"/>
              </a:solidFill>
              <a:latin typeface="Lato"/>
              <a:ea typeface="Lato"/>
              <a:cs typeface="Lato"/>
              <a:sym typeface="Lato"/>
            </a:endParaRPr>
          </a:p>
          <a:p>
            <a:pPr indent="-336550" lvl="0" marL="457200" rtl="0" algn="l">
              <a:lnSpc>
                <a:spcPct val="115000"/>
              </a:lnSpc>
              <a:spcBef>
                <a:spcPts val="1000"/>
              </a:spcBef>
              <a:spcAft>
                <a:spcPts val="0"/>
              </a:spcAft>
              <a:buClr>
                <a:srgbClr val="222222"/>
              </a:buClr>
              <a:buSzPts val="1700"/>
              <a:buFont typeface="Lato Light"/>
              <a:buChar char="●"/>
            </a:pPr>
            <a:r>
              <a:rPr lang="en" sz="1700">
                <a:solidFill>
                  <a:srgbClr val="222222"/>
                </a:solidFill>
                <a:highlight>
                  <a:srgbClr val="FFFFFF"/>
                </a:highlight>
                <a:latin typeface="Lato Light"/>
                <a:ea typeface="Lato Light"/>
                <a:cs typeface="Lato Light"/>
                <a:sym typeface="Lato Light"/>
              </a:rPr>
              <a:t>Ginger and turmeric pulp used to make chai</a:t>
            </a:r>
            <a:endParaRPr sz="1700">
              <a:solidFill>
                <a:srgbClr val="222222"/>
              </a:solidFill>
              <a:highlight>
                <a:srgbClr val="FFFFFF"/>
              </a:highlight>
              <a:latin typeface="Lato Light"/>
              <a:ea typeface="Lato Light"/>
              <a:cs typeface="Lato Light"/>
              <a:sym typeface="Lato Light"/>
            </a:endParaRPr>
          </a:p>
          <a:p>
            <a:pPr indent="-336550" lvl="0" marL="457200" rtl="0" algn="l">
              <a:lnSpc>
                <a:spcPct val="115000"/>
              </a:lnSpc>
              <a:spcBef>
                <a:spcPts val="0"/>
              </a:spcBef>
              <a:spcAft>
                <a:spcPts val="0"/>
              </a:spcAft>
              <a:buClr>
                <a:srgbClr val="222222"/>
              </a:buClr>
              <a:buSzPts val="1700"/>
              <a:buFont typeface="Lato Light"/>
              <a:buChar char="●"/>
            </a:pPr>
            <a:r>
              <a:rPr lang="en" sz="1700">
                <a:solidFill>
                  <a:srgbClr val="222222"/>
                </a:solidFill>
                <a:highlight>
                  <a:srgbClr val="FFFFFF"/>
                </a:highlight>
                <a:latin typeface="Lato Light"/>
                <a:ea typeface="Lato Light"/>
                <a:cs typeface="Lato Light"/>
                <a:sym typeface="Lato Light"/>
              </a:rPr>
              <a:t>Partners with coffee roaster in Colombia for an all women coffee farmer for the pour over program </a:t>
            </a:r>
            <a:endParaRPr sz="1700">
              <a:solidFill>
                <a:srgbClr val="222222"/>
              </a:solidFill>
              <a:highlight>
                <a:srgbClr val="FFFFFF"/>
              </a:highlight>
              <a:latin typeface="Lato Light"/>
              <a:ea typeface="Lato Light"/>
              <a:cs typeface="Lato Light"/>
              <a:sym typeface="Lato Light"/>
            </a:endParaRPr>
          </a:p>
          <a:p>
            <a:pPr indent="-336550" lvl="0" marL="457200" rtl="0" algn="l">
              <a:lnSpc>
                <a:spcPct val="115000"/>
              </a:lnSpc>
              <a:spcBef>
                <a:spcPts val="0"/>
              </a:spcBef>
              <a:spcAft>
                <a:spcPts val="0"/>
              </a:spcAft>
              <a:buClr>
                <a:srgbClr val="222222"/>
              </a:buClr>
              <a:buSzPts val="1700"/>
              <a:buFont typeface="Lato Light"/>
              <a:buChar char="●"/>
            </a:pPr>
            <a:r>
              <a:rPr lang="en" sz="1700">
                <a:solidFill>
                  <a:srgbClr val="222222"/>
                </a:solidFill>
                <a:highlight>
                  <a:srgbClr val="FFFFFF"/>
                </a:highlight>
                <a:latin typeface="Lato Light"/>
                <a:ea typeface="Lato Light"/>
                <a:cs typeface="Lato Light"/>
                <a:sym typeface="Lato Light"/>
              </a:rPr>
              <a:t>Makes all sauces and dressings by hand and scratch  (caramel, chai syrup, lavender, etc) </a:t>
            </a:r>
            <a:endParaRPr sz="1700">
              <a:solidFill>
                <a:srgbClr val="222222"/>
              </a:solidFill>
              <a:highlight>
                <a:srgbClr val="FFFFFF"/>
              </a:highlight>
              <a:latin typeface="Lato Light"/>
              <a:ea typeface="Lato Light"/>
              <a:cs typeface="Lato Light"/>
              <a:sym typeface="Lato Light"/>
            </a:endParaRPr>
          </a:p>
          <a:p>
            <a:pPr indent="-336550" lvl="0" marL="457200" rtl="0" algn="l">
              <a:lnSpc>
                <a:spcPct val="115000"/>
              </a:lnSpc>
              <a:spcBef>
                <a:spcPts val="0"/>
              </a:spcBef>
              <a:spcAft>
                <a:spcPts val="0"/>
              </a:spcAft>
              <a:buClr>
                <a:srgbClr val="222222"/>
              </a:buClr>
              <a:buSzPts val="1700"/>
              <a:buFont typeface="Lato Light"/>
              <a:buChar char="●"/>
            </a:pPr>
            <a:r>
              <a:rPr lang="en" sz="1700">
                <a:solidFill>
                  <a:srgbClr val="222222"/>
                </a:solidFill>
                <a:highlight>
                  <a:srgbClr val="FFFFFF"/>
                </a:highlight>
                <a:latin typeface="Lato Light"/>
                <a:ea typeface="Lato Light"/>
                <a:cs typeface="Lato Light"/>
                <a:sym typeface="Lato Light"/>
              </a:rPr>
              <a:t>Makes vegan butter, mayo, jams</a:t>
            </a:r>
            <a:endParaRPr sz="1700">
              <a:solidFill>
                <a:srgbClr val="222222"/>
              </a:solidFill>
              <a:highlight>
                <a:srgbClr val="FFFFFF"/>
              </a:highlight>
              <a:latin typeface="Lato Light"/>
              <a:ea typeface="Lato Light"/>
              <a:cs typeface="Lato Light"/>
              <a:sym typeface="Lato Light"/>
            </a:endParaRPr>
          </a:p>
        </p:txBody>
      </p:sp>
      <p:sp>
        <p:nvSpPr>
          <p:cNvPr id="452" name="Google Shape;452;p112"/>
          <p:cNvSpPr txBox="1"/>
          <p:nvPr/>
        </p:nvSpPr>
        <p:spPr>
          <a:xfrm>
            <a:off x="4678725" y="1045300"/>
            <a:ext cx="4027500" cy="3154500"/>
          </a:xfrm>
          <a:prstGeom prst="rect">
            <a:avLst/>
          </a:prstGeom>
          <a:noFill/>
          <a:ln>
            <a:noFill/>
          </a:ln>
        </p:spPr>
        <p:txBody>
          <a:bodyPr anchorCtr="0" anchor="t" bIns="91425" lIns="91425" spcFirstLastPara="1" rIns="91425" wrap="square" tIns="91425">
            <a:spAutoFit/>
          </a:bodyPr>
          <a:lstStyle/>
          <a:p>
            <a:pPr indent="-336550" lvl="0" marL="457200" rtl="0" algn="l">
              <a:lnSpc>
                <a:spcPct val="115000"/>
              </a:lnSpc>
              <a:spcBef>
                <a:spcPts val="1000"/>
              </a:spcBef>
              <a:spcAft>
                <a:spcPts val="0"/>
              </a:spcAft>
              <a:buClr>
                <a:srgbClr val="222222"/>
              </a:buClr>
              <a:buSzPts val="1700"/>
              <a:buFont typeface="Lato Light"/>
              <a:buChar char="●"/>
            </a:pPr>
            <a:r>
              <a:rPr lang="en" sz="1700">
                <a:solidFill>
                  <a:srgbClr val="222222"/>
                </a:solidFill>
                <a:highlight>
                  <a:schemeClr val="lt1"/>
                </a:highlight>
                <a:latin typeface="Lato Light"/>
                <a:ea typeface="Lato Light"/>
                <a:cs typeface="Lato Light"/>
                <a:sym typeface="Lato Light"/>
              </a:rPr>
              <a:t>Croissant dough imported (France)</a:t>
            </a:r>
            <a:endParaRPr sz="1700">
              <a:solidFill>
                <a:srgbClr val="222222"/>
              </a:solidFill>
              <a:highlight>
                <a:schemeClr val="lt1"/>
              </a:highlight>
              <a:latin typeface="Lato Light"/>
              <a:ea typeface="Lato Light"/>
              <a:cs typeface="Lato Light"/>
              <a:sym typeface="Lato Light"/>
            </a:endParaRPr>
          </a:p>
          <a:p>
            <a:pPr indent="-336550" lvl="0" marL="457200" rtl="0" algn="l">
              <a:lnSpc>
                <a:spcPct val="115000"/>
              </a:lnSpc>
              <a:spcBef>
                <a:spcPts val="0"/>
              </a:spcBef>
              <a:spcAft>
                <a:spcPts val="0"/>
              </a:spcAft>
              <a:buClr>
                <a:srgbClr val="222222"/>
              </a:buClr>
              <a:buSzPts val="1700"/>
              <a:buFont typeface="Lato Light"/>
              <a:buChar char="●"/>
            </a:pPr>
            <a:r>
              <a:rPr lang="en" sz="1700">
                <a:solidFill>
                  <a:srgbClr val="222222"/>
                </a:solidFill>
                <a:highlight>
                  <a:schemeClr val="lt1"/>
                </a:highlight>
                <a:latin typeface="Lato Light"/>
                <a:ea typeface="Lato Light"/>
                <a:cs typeface="Lato Light"/>
                <a:sym typeface="Lato Light"/>
              </a:rPr>
              <a:t>Composts all food waste, 5-Star rating with green dining alliance, the authority for sustainability in restaurants in StL region </a:t>
            </a:r>
            <a:endParaRPr sz="1700">
              <a:solidFill>
                <a:srgbClr val="222222"/>
              </a:solidFill>
              <a:highlight>
                <a:schemeClr val="lt1"/>
              </a:highlight>
              <a:latin typeface="Lato Light"/>
              <a:ea typeface="Lato Light"/>
              <a:cs typeface="Lato Light"/>
              <a:sym typeface="Lato Light"/>
            </a:endParaRPr>
          </a:p>
          <a:p>
            <a:pPr indent="-336550" lvl="0" marL="457200" rtl="0" algn="l">
              <a:lnSpc>
                <a:spcPct val="115000"/>
              </a:lnSpc>
              <a:spcBef>
                <a:spcPts val="0"/>
              </a:spcBef>
              <a:spcAft>
                <a:spcPts val="0"/>
              </a:spcAft>
              <a:buClr>
                <a:srgbClr val="222222"/>
              </a:buClr>
              <a:buSzPts val="1700"/>
              <a:buFont typeface="Lato Light"/>
              <a:buChar char="●"/>
            </a:pPr>
            <a:r>
              <a:rPr lang="en" sz="1700">
                <a:solidFill>
                  <a:srgbClr val="222222"/>
                </a:solidFill>
                <a:highlight>
                  <a:schemeClr val="lt1"/>
                </a:highlight>
                <a:latin typeface="Lato Light"/>
                <a:ea typeface="Lato Light"/>
                <a:cs typeface="Lato Light"/>
                <a:sym typeface="Lato Light"/>
              </a:rPr>
              <a:t>Juices all cold pressed in house</a:t>
            </a:r>
            <a:endParaRPr sz="1700">
              <a:solidFill>
                <a:srgbClr val="222222"/>
              </a:solidFill>
              <a:highlight>
                <a:schemeClr val="lt1"/>
              </a:highlight>
              <a:latin typeface="Lato Light"/>
              <a:ea typeface="Lato Light"/>
              <a:cs typeface="Lato Light"/>
              <a:sym typeface="Lato Light"/>
            </a:endParaRPr>
          </a:p>
          <a:p>
            <a:pPr indent="-336550" lvl="0" marL="457200" rtl="0" algn="l">
              <a:lnSpc>
                <a:spcPct val="115000"/>
              </a:lnSpc>
              <a:spcBef>
                <a:spcPts val="0"/>
              </a:spcBef>
              <a:spcAft>
                <a:spcPts val="0"/>
              </a:spcAft>
              <a:buClr>
                <a:srgbClr val="222222"/>
              </a:buClr>
              <a:buSzPts val="1700"/>
              <a:buFont typeface="Lato Light"/>
              <a:buChar char="●"/>
            </a:pPr>
            <a:r>
              <a:rPr lang="en" sz="1700">
                <a:solidFill>
                  <a:srgbClr val="222222"/>
                </a:solidFill>
                <a:highlight>
                  <a:schemeClr val="lt1"/>
                </a:highlight>
                <a:latin typeface="Lato Light"/>
                <a:ea typeface="Lato Light"/>
                <a:cs typeface="Lato Light"/>
                <a:sym typeface="Lato Light"/>
              </a:rPr>
              <a:t>Uses local dairy farms. They have two cows, Fiddle and Fern</a:t>
            </a:r>
            <a:endParaRPr sz="1700">
              <a:solidFill>
                <a:srgbClr val="222222"/>
              </a:solidFill>
              <a:highlight>
                <a:schemeClr val="lt1"/>
              </a:highlight>
              <a:latin typeface="Lato Light"/>
              <a:ea typeface="Lato Light"/>
              <a:cs typeface="Lato Light"/>
              <a:sym typeface="Lato Light"/>
            </a:endParaRPr>
          </a:p>
          <a:p>
            <a:pPr indent="-336550" lvl="0" marL="457200" rtl="0" algn="l">
              <a:lnSpc>
                <a:spcPct val="115000"/>
              </a:lnSpc>
              <a:spcBef>
                <a:spcPts val="0"/>
              </a:spcBef>
              <a:spcAft>
                <a:spcPts val="0"/>
              </a:spcAft>
              <a:buClr>
                <a:srgbClr val="222222"/>
              </a:buClr>
              <a:buSzPts val="1700"/>
              <a:buFont typeface="Lato Light"/>
              <a:buChar char="●"/>
            </a:pPr>
            <a:r>
              <a:rPr lang="en" sz="1700">
                <a:solidFill>
                  <a:srgbClr val="222222"/>
                </a:solidFill>
                <a:highlight>
                  <a:schemeClr val="lt1"/>
                </a:highlight>
                <a:latin typeface="Lato Light"/>
                <a:ea typeface="Lato Light"/>
                <a:cs typeface="Lato Light"/>
                <a:sym typeface="Lato Light"/>
              </a:rPr>
              <a:t>Pays employees to volunteer a couple times a year</a:t>
            </a:r>
            <a:endParaRPr sz="1700">
              <a:solidFill>
                <a:srgbClr val="222222"/>
              </a:solidFill>
              <a:highlight>
                <a:schemeClr val="lt1"/>
              </a:highlight>
              <a:latin typeface="Lato Light"/>
              <a:ea typeface="Lato Light"/>
              <a:cs typeface="Lato Light"/>
              <a:sym typeface="Lato 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6" name="Shape 456"/>
        <p:cNvGrpSpPr/>
        <p:nvPr/>
      </p:nvGrpSpPr>
      <p:grpSpPr>
        <a:xfrm>
          <a:off x="0" y="0"/>
          <a:ext cx="0" cy="0"/>
          <a:chOff x="0" y="0"/>
          <a:chExt cx="0" cy="0"/>
        </a:xfrm>
      </p:grpSpPr>
      <p:sp>
        <p:nvSpPr>
          <p:cNvPr id="457" name="Google Shape;457;p113"/>
          <p:cNvSpPr txBox="1"/>
          <p:nvPr/>
        </p:nvSpPr>
        <p:spPr>
          <a:xfrm>
            <a:off x="851025" y="1261088"/>
            <a:ext cx="3827700" cy="146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t/>
            </a:r>
            <a:endParaRPr sz="500">
              <a:latin typeface="Helvetica Neue"/>
              <a:ea typeface="Helvetica Neue"/>
              <a:cs typeface="Helvetica Neue"/>
              <a:sym typeface="Helvetica Neue"/>
            </a:endParaRPr>
          </a:p>
        </p:txBody>
      </p:sp>
      <p:sp>
        <p:nvSpPr>
          <p:cNvPr id="458" name="Google Shape;458;p113"/>
          <p:cNvSpPr/>
          <p:nvPr/>
        </p:nvSpPr>
        <p:spPr>
          <a:xfrm>
            <a:off x="0" y="377800"/>
            <a:ext cx="732600" cy="667500"/>
          </a:xfrm>
          <a:prstGeom prst="rect">
            <a:avLst/>
          </a:prstGeom>
          <a:solidFill>
            <a:srgbClr val="FB8B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459" name="Google Shape;459;p113"/>
          <p:cNvPicPr preferRelativeResize="0"/>
          <p:nvPr/>
        </p:nvPicPr>
        <p:blipFill rotWithShape="1">
          <a:blip r:embed="rId3">
            <a:alphaModFix/>
          </a:blip>
          <a:srcRect b="0" l="0" r="0" t="87373"/>
          <a:stretch/>
        </p:blipFill>
        <p:spPr>
          <a:xfrm>
            <a:off x="0" y="4494075"/>
            <a:ext cx="9144000" cy="649426"/>
          </a:xfrm>
          <a:prstGeom prst="rect">
            <a:avLst/>
          </a:prstGeom>
          <a:noFill/>
          <a:ln>
            <a:noFill/>
          </a:ln>
        </p:spPr>
      </p:pic>
      <p:sp>
        <p:nvSpPr>
          <p:cNvPr id="460" name="Google Shape;460;p113"/>
          <p:cNvSpPr txBox="1"/>
          <p:nvPr/>
        </p:nvSpPr>
        <p:spPr>
          <a:xfrm>
            <a:off x="932425" y="377800"/>
            <a:ext cx="7344600" cy="64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3000">
                <a:solidFill>
                  <a:schemeClr val="dk1"/>
                </a:solidFill>
                <a:latin typeface="Lato"/>
                <a:ea typeface="Lato"/>
                <a:cs typeface="Lato"/>
                <a:sym typeface="Lato"/>
              </a:rPr>
              <a:t>Offsite - </a:t>
            </a:r>
            <a:r>
              <a:rPr b="1" lang="en" sz="3000">
                <a:solidFill>
                  <a:schemeClr val="dk1"/>
                </a:solidFill>
                <a:latin typeface="Lato"/>
                <a:ea typeface="Lato"/>
                <a:cs typeface="Lato"/>
                <a:sym typeface="Lato"/>
              </a:rPr>
              <a:t>Reviews</a:t>
            </a:r>
            <a:endParaRPr sz="1050">
              <a:solidFill>
                <a:srgbClr val="202124"/>
              </a:solidFill>
              <a:highlight>
                <a:srgbClr val="FFFFFF"/>
              </a:highlight>
              <a:latin typeface="Roboto"/>
              <a:ea typeface="Roboto"/>
              <a:cs typeface="Roboto"/>
              <a:sym typeface="Roboto"/>
            </a:endParaRPr>
          </a:p>
        </p:txBody>
      </p:sp>
      <p:pic>
        <p:nvPicPr>
          <p:cNvPr id="461" name="Google Shape;461;p113"/>
          <p:cNvPicPr preferRelativeResize="0"/>
          <p:nvPr/>
        </p:nvPicPr>
        <p:blipFill rotWithShape="1">
          <a:blip r:embed="rId4">
            <a:alphaModFix/>
          </a:blip>
          <a:srcRect b="0" l="4278" r="0" t="0"/>
          <a:stretch/>
        </p:blipFill>
        <p:spPr>
          <a:xfrm>
            <a:off x="472275" y="1261100"/>
            <a:ext cx="4457726" cy="2196875"/>
          </a:xfrm>
          <a:prstGeom prst="rect">
            <a:avLst/>
          </a:prstGeom>
          <a:noFill/>
          <a:ln>
            <a:noFill/>
          </a:ln>
        </p:spPr>
      </p:pic>
      <p:pic>
        <p:nvPicPr>
          <p:cNvPr id="462" name="Google Shape;462;p113"/>
          <p:cNvPicPr preferRelativeResize="0"/>
          <p:nvPr/>
        </p:nvPicPr>
        <p:blipFill rotWithShape="1">
          <a:blip r:embed="rId5">
            <a:alphaModFix/>
          </a:blip>
          <a:srcRect b="43772" l="2812" r="2821" t="0"/>
          <a:stretch/>
        </p:blipFill>
        <p:spPr>
          <a:xfrm>
            <a:off x="5080000" y="1261100"/>
            <a:ext cx="3624550" cy="21099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6" name="Shape 466"/>
        <p:cNvGrpSpPr/>
        <p:nvPr/>
      </p:nvGrpSpPr>
      <p:grpSpPr>
        <a:xfrm>
          <a:off x="0" y="0"/>
          <a:ext cx="0" cy="0"/>
          <a:chOff x="0" y="0"/>
          <a:chExt cx="0" cy="0"/>
        </a:xfrm>
      </p:grpSpPr>
      <p:sp>
        <p:nvSpPr>
          <p:cNvPr id="467" name="Google Shape;467;p114"/>
          <p:cNvSpPr txBox="1"/>
          <p:nvPr/>
        </p:nvSpPr>
        <p:spPr>
          <a:xfrm>
            <a:off x="851025" y="1261088"/>
            <a:ext cx="3827700" cy="146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t/>
            </a:r>
            <a:endParaRPr sz="500">
              <a:latin typeface="Helvetica Neue"/>
              <a:ea typeface="Helvetica Neue"/>
              <a:cs typeface="Helvetica Neue"/>
              <a:sym typeface="Helvetica Neue"/>
            </a:endParaRPr>
          </a:p>
        </p:txBody>
      </p:sp>
      <p:sp>
        <p:nvSpPr>
          <p:cNvPr id="468" name="Google Shape;468;p114"/>
          <p:cNvSpPr/>
          <p:nvPr/>
        </p:nvSpPr>
        <p:spPr>
          <a:xfrm>
            <a:off x="0" y="377800"/>
            <a:ext cx="732600" cy="667500"/>
          </a:xfrm>
          <a:prstGeom prst="rect">
            <a:avLst/>
          </a:prstGeom>
          <a:solidFill>
            <a:srgbClr val="FB8B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469" name="Google Shape;469;p114"/>
          <p:cNvPicPr preferRelativeResize="0"/>
          <p:nvPr/>
        </p:nvPicPr>
        <p:blipFill rotWithShape="1">
          <a:blip r:embed="rId3">
            <a:alphaModFix/>
          </a:blip>
          <a:srcRect b="0" l="0" r="0" t="87373"/>
          <a:stretch/>
        </p:blipFill>
        <p:spPr>
          <a:xfrm>
            <a:off x="0" y="4494075"/>
            <a:ext cx="9144000" cy="649426"/>
          </a:xfrm>
          <a:prstGeom prst="rect">
            <a:avLst/>
          </a:prstGeom>
          <a:noFill/>
          <a:ln>
            <a:noFill/>
          </a:ln>
        </p:spPr>
      </p:pic>
      <p:sp>
        <p:nvSpPr>
          <p:cNvPr id="470" name="Google Shape;470;p114"/>
          <p:cNvSpPr txBox="1"/>
          <p:nvPr/>
        </p:nvSpPr>
        <p:spPr>
          <a:xfrm>
            <a:off x="932425" y="377800"/>
            <a:ext cx="7344600" cy="877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3000">
                <a:solidFill>
                  <a:schemeClr val="dk1"/>
                </a:solidFill>
                <a:latin typeface="Lato"/>
                <a:ea typeface="Lato"/>
                <a:cs typeface="Lato"/>
                <a:sym typeface="Lato"/>
              </a:rPr>
              <a:t>Offsite - </a:t>
            </a:r>
            <a:r>
              <a:rPr b="1" lang="en" sz="3000">
                <a:solidFill>
                  <a:schemeClr val="dk1"/>
                </a:solidFill>
                <a:latin typeface="Lato"/>
                <a:ea typeface="Lato"/>
                <a:cs typeface="Lato"/>
                <a:sym typeface="Lato"/>
              </a:rPr>
              <a:t>Reviews</a:t>
            </a:r>
            <a:endParaRPr sz="1050">
              <a:solidFill>
                <a:srgbClr val="70757A"/>
              </a:solidFill>
              <a:highlight>
                <a:srgbClr val="FFFFFF"/>
              </a:highlight>
              <a:latin typeface="Roboto"/>
              <a:ea typeface="Roboto"/>
              <a:cs typeface="Roboto"/>
              <a:sym typeface="Roboto"/>
            </a:endParaRPr>
          </a:p>
          <a:p>
            <a:pPr indent="0" lvl="0" marL="0" rtl="0" algn="l">
              <a:lnSpc>
                <a:spcPct val="115000"/>
              </a:lnSpc>
              <a:spcBef>
                <a:spcPts val="0"/>
              </a:spcBef>
              <a:spcAft>
                <a:spcPts val="0"/>
              </a:spcAft>
              <a:buNone/>
            </a:pPr>
            <a:r>
              <a:t/>
            </a:r>
            <a:endParaRPr sz="1050">
              <a:solidFill>
                <a:srgbClr val="202124"/>
              </a:solidFill>
              <a:highlight>
                <a:srgbClr val="FFFFFF"/>
              </a:highlight>
              <a:latin typeface="Roboto"/>
              <a:ea typeface="Roboto"/>
              <a:cs typeface="Roboto"/>
              <a:sym typeface="Roboto"/>
            </a:endParaRPr>
          </a:p>
        </p:txBody>
      </p:sp>
      <p:pic>
        <p:nvPicPr>
          <p:cNvPr id="471" name="Google Shape;471;p114"/>
          <p:cNvPicPr preferRelativeResize="0"/>
          <p:nvPr/>
        </p:nvPicPr>
        <p:blipFill rotWithShape="1">
          <a:blip r:embed="rId4">
            <a:alphaModFix/>
          </a:blip>
          <a:srcRect b="0" l="0" r="12026" t="0"/>
          <a:stretch/>
        </p:blipFill>
        <p:spPr>
          <a:xfrm>
            <a:off x="557148" y="1206950"/>
            <a:ext cx="3884575" cy="992400"/>
          </a:xfrm>
          <a:prstGeom prst="rect">
            <a:avLst/>
          </a:prstGeom>
          <a:noFill/>
          <a:ln>
            <a:noFill/>
          </a:ln>
        </p:spPr>
      </p:pic>
      <p:pic>
        <p:nvPicPr>
          <p:cNvPr id="472" name="Google Shape;472;p114"/>
          <p:cNvPicPr preferRelativeResize="0"/>
          <p:nvPr/>
        </p:nvPicPr>
        <p:blipFill rotWithShape="1">
          <a:blip r:embed="rId5">
            <a:alphaModFix/>
          </a:blip>
          <a:srcRect b="0" l="0" r="2143" t="0"/>
          <a:stretch/>
        </p:blipFill>
        <p:spPr>
          <a:xfrm>
            <a:off x="572625" y="2278838"/>
            <a:ext cx="3770901" cy="831175"/>
          </a:xfrm>
          <a:prstGeom prst="rect">
            <a:avLst/>
          </a:prstGeom>
          <a:noFill/>
          <a:ln>
            <a:noFill/>
          </a:ln>
        </p:spPr>
      </p:pic>
      <p:pic>
        <p:nvPicPr>
          <p:cNvPr id="473" name="Google Shape;473;p114"/>
          <p:cNvPicPr preferRelativeResize="0"/>
          <p:nvPr/>
        </p:nvPicPr>
        <p:blipFill rotWithShape="1">
          <a:blip r:embed="rId6">
            <a:alphaModFix/>
          </a:blip>
          <a:srcRect b="42206" l="4619" r="6372" t="0"/>
          <a:stretch/>
        </p:blipFill>
        <p:spPr>
          <a:xfrm>
            <a:off x="732600" y="3189499"/>
            <a:ext cx="3827700" cy="877200"/>
          </a:xfrm>
          <a:prstGeom prst="rect">
            <a:avLst/>
          </a:prstGeom>
          <a:noFill/>
          <a:ln>
            <a:noFill/>
          </a:ln>
        </p:spPr>
      </p:pic>
      <p:pic>
        <p:nvPicPr>
          <p:cNvPr id="474" name="Google Shape;474;p114"/>
          <p:cNvPicPr preferRelativeResize="0"/>
          <p:nvPr/>
        </p:nvPicPr>
        <p:blipFill rotWithShape="1">
          <a:blip r:embed="rId7">
            <a:alphaModFix/>
          </a:blip>
          <a:srcRect b="0" l="0" r="1874" t="0"/>
          <a:stretch/>
        </p:blipFill>
        <p:spPr>
          <a:xfrm>
            <a:off x="5249300" y="543900"/>
            <a:ext cx="2773026" cy="40103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DECDB"/>
            </a:gs>
            <a:gs pos="100000">
              <a:srgbClr val="F0AA63"/>
            </a:gs>
          </a:gsLst>
          <a:lin ang="5400012" scaled="0"/>
        </a:gradFill>
      </p:bgPr>
    </p:bg>
    <p:spTree>
      <p:nvGrpSpPr>
        <p:cNvPr id="478" name="Shape 478"/>
        <p:cNvGrpSpPr/>
        <p:nvPr/>
      </p:nvGrpSpPr>
      <p:grpSpPr>
        <a:xfrm>
          <a:off x="0" y="0"/>
          <a:ext cx="0" cy="0"/>
          <a:chOff x="0" y="0"/>
          <a:chExt cx="0" cy="0"/>
        </a:xfrm>
      </p:grpSpPr>
      <p:sp>
        <p:nvSpPr>
          <p:cNvPr id="479" name="Google Shape;479;p115"/>
          <p:cNvSpPr txBox="1"/>
          <p:nvPr/>
        </p:nvSpPr>
        <p:spPr>
          <a:xfrm>
            <a:off x="920475" y="1798350"/>
            <a:ext cx="7191000" cy="1546800"/>
          </a:xfrm>
          <a:prstGeom prst="rect">
            <a:avLst/>
          </a:prstGeom>
          <a:noFill/>
          <a:ln>
            <a:noFill/>
          </a:ln>
        </p:spPr>
        <p:txBody>
          <a:bodyPr anchorCtr="0" anchor="t" bIns="34275" lIns="68575" spcFirstLastPara="1" rIns="68575" wrap="square" tIns="34275">
            <a:spAutoFit/>
          </a:bodyPr>
          <a:lstStyle/>
          <a:p>
            <a:pPr indent="0" lvl="0" marL="0" rtl="0" algn="ctr">
              <a:spcBef>
                <a:spcPts val="0"/>
              </a:spcBef>
              <a:spcAft>
                <a:spcPts val="0"/>
              </a:spcAft>
              <a:buClr>
                <a:schemeClr val="dk1"/>
              </a:buClr>
              <a:buSzPts val="1100"/>
              <a:buFont typeface="Arial"/>
              <a:buNone/>
            </a:pPr>
            <a:r>
              <a:rPr lang="en" sz="4800">
                <a:solidFill>
                  <a:srgbClr val="5F5958"/>
                </a:solidFill>
                <a:latin typeface="Lato Light"/>
                <a:ea typeface="Lato Light"/>
                <a:cs typeface="Lato Light"/>
                <a:sym typeface="Lato Light"/>
              </a:rPr>
              <a:t>PAID MEDIA CONSIDERATIONS</a:t>
            </a:r>
            <a:endParaRPr sz="4800">
              <a:solidFill>
                <a:srgbClr val="5F5958"/>
              </a:solidFill>
              <a:latin typeface="Lato Light"/>
              <a:ea typeface="Lato Light"/>
              <a:cs typeface="Lato Light"/>
              <a:sym typeface="Lato Light"/>
            </a:endParaRPr>
          </a:p>
        </p:txBody>
      </p:sp>
      <p:pic>
        <p:nvPicPr>
          <p:cNvPr id="480" name="Google Shape;480;p115"/>
          <p:cNvPicPr preferRelativeResize="0"/>
          <p:nvPr/>
        </p:nvPicPr>
        <p:blipFill rotWithShape="1">
          <a:blip r:embed="rId3">
            <a:alphaModFix/>
          </a:blip>
          <a:srcRect b="0" l="0" r="0" t="87373"/>
          <a:stretch/>
        </p:blipFill>
        <p:spPr>
          <a:xfrm>
            <a:off x="0" y="4494075"/>
            <a:ext cx="9144000" cy="64942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4" name="Shape 484"/>
        <p:cNvGrpSpPr/>
        <p:nvPr/>
      </p:nvGrpSpPr>
      <p:grpSpPr>
        <a:xfrm>
          <a:off x="0" y="0"/>
          <a:ext cx="0" cy="0"/>
          <a:chOff x="0" y="0"/>
          <a:chExt cx="0" cy="0"/>
        </a:xfrm>
      </p:grpSpPr>
      <p:sp>
        <p:nvSpPr>
          <p:cNvPr id="485" name="Google Shape;485;p116"/>
          <p:cNvSpPr txBox="1"/>
          <p:nvPr/>
        </p:nvSpPr>
        <p:spPr>
          <a:xfrm>
            <a:off x="851025" y="1261088"/>
            <a:ext cx="3827700" cy="146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t/>
            </a:r>
            <a:endParaRPr sz="500">
              <a:latin typeface="Helvetica Neue"/>
              <a:ea typeface="Helvetica Neue"/>
              <a:cs typeface="Helvetica Neue"/>
              <a:sym typeface="Helvetica Neue"/>
            </a:endParaRPr>
          </a:p>
        </p:txBody>
      </p:sp>
      <p:sp>
        <p:nvSpPr>
          <p:cNvPr id="486" name="Google Shape;486;p116"/>
          <p:cNvSpPr/>
          <p:nvPr/>
        </p:nvSpPr>
        <p:spPr>
          <a:xfrm>
            <a:off x="0" y="377800"/>
            <a:ext cx="732600" cy="667500"/>
          </a:xfrm>
          <a:prstGeom prst="rect">
            <a:avLst/>
          </a:prstGeom>
          <a:solidFill>
            <a:srgbClr val="FB8B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487" name="Google Shape;487;p116"/>
          <p:cNvPicPr preferRelativeResize="0"/>
          <p:nvPr/>
        </p:nvPicPr>
        <p:blipFill rotWithShape="1">
          <a:blip r:embed="rId3">
            <a:alphaModFix/>
          </a:blip>
          <a:srcRect b="0" l="0" r="0" t="87373"/>
          <a:stretch/>
        </p:blipFill>
        <p:spPr>
          <a:xfrm>
            <a:off x="0" y="4494075"/>
            <a:ext cx="9144000" cy="649426"/>
          </a:xfrm>
          <a:prstGeom prst="rect">
            <a:avLst/>
          </a:prstGeom>
          <a:noFill/>
          <a:ln>
            <a:noFill/>
          </a:ln>
        </p:spPr>
      </p:pic>
      <p:sp>
        <p:nvSpPr>
          <p:cNvPr id="488" name="Google Shape;488;p116"/>
          <p:cNvSpPr txBox="1"/>
          <p:nvPr/>
        </p:nvSpPr>
        <p:spPr>
          <a:xfrm>
            <a:off x="932425" y="377800"/>
            <a:ext cx="7344600" cy="3868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3000">
                <a:solidFill>
                  <a:schemeClr val="dk1"/>
                </a:solidFill>
                <a:latin typeface="Lato"/>
                <a:ea typeface="Lato"/>
                <a:cs typeface="Lato"/>
                <a:sym typeface="Lato"/>
              </a:rPr>
              <a:t>Target Audiences</a:t>
            </a:r>
            <a:endParaRPr sz="3000">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sz="3000">
              <a:solidFill>
                <a:schemeClr val="dk1"/>
              </a:solidFill>
              <a:latin typeface="Lato"/>
              <a:ea typeface="Lato"/>
              <a:cs typeface="Lato"/>
              <a:sym typeface="Lato"/>
            </a:endParaRPr>
          </a:p>
          <a:p>
            <a:pPr indent="-381000" lvl="0" marL="457200" rtl="0" algn="l">
              <a:lnSpc>
                <a:spcPct val="115000"/>
              </a:lnSpc>
              <a:spcBef>
                <a:spcPts val="1000"/>
              </a:spcBef>
              <a:spcAft>
                <a:spcPts val="0"/>
              </a:spcAft>
              <a:buClr>
                <a:srgbClr val="222222"/>
              </a:buClr>
              <a:buSzPts val="2400"/>
              <a:buFont typeface="Lato Light"/>
              <a:buChar char="●"/>
            </a:pPr>
            <a:r>
              <a:rPr b="1" lang="en" sz="2400">
                <a:solidFill>
                  <a:srgbClr val="222222"/>
                </a:solidFill>
                <a:highlight>
                  <a:srgbClr val="FFFFFF"/>
                </a:highlight>
                <a:latin typeface="Lato"/>
                <a:ea typeface="Lato"/>
                <a:cs typeface="Lato"/>
                <a:sym typeface="Lato"/>
              </a:rPr>
              <a:t>Audience Segmentation: </a:t>
            </a:r>
            <a:r>
              <a:rPr lang="en" sz="2400">
                <a:solidFill>
                  <a:srgbClr val="222222"/>
                </a:solidFill>
                <a:highlight>
                  <a:srgbClr val="FFFFFF"/>
                </a:highlight>
                <a:latin typeface="Lato Light"/>
                <a:ea typeface="Lato Light"/>
                <a:cs typeface="Lato Light"/>
                <a:sym typeface="Lato Light"/>
              </a:rPr>
              <a:t>Target audience based on demographics, interests, behaviors, and location</a:t>
            </a:r>
            <a:endParaRPr sz="2400">
              <a:solidFill>
                <a:srgbClr val="222222"/>
              </a:solidFill>
              <a:highlight>
                <a:srgbClr val="FFFFFF"/>
              </a:highlight>
              <a:latin typeface="Lato Light"/>
              <a:ea typeface="Lato Light"/>
              <a:cs typeface="Lato Light"/>
              <a:sym typeface="Lato Light"/>
            </a:endParaRPr>
          </a:p>
          <a:p>
            <a:pPr indent="-381000" lvl="0" marL="457200" rtl="0" algn="l">
              <a:lnSpc>
                <a:spcPct val="115000"/>
              </a:lnSpc>
              <a:spcBef>
                <a:spcPts val="0"/>
              </a:spcBef>
              <a:spcAft>
                <a:spcPts val="0"/>
              </a:spcAft>
              <a:buClr>
                <a:srgbClr val="222222"/>
              </a:buClr>
              <a:buSzPts val="2400"/>
              <a:buFont typeface="Lato Light"/>
              <a:buChar char="●"/>
            </a:pPr>
            <a:r>
              <a:rPr b="1" lang="en" sz="2400">
                <a:solidFill>
                  <a:srgbClr val="222222"/>
                </a:solidFill>
                <a:highlight>
                  <a:srgbClr val="FFFFFF"/>
                </a:highlight>
                <a:latin typeface="Lato"/>
                <a:ea typeface="Lato"/>
                <a:cs typeface="Lato"/>
                <a:sym typeface="Lato"/>
              </a:rPr>
              <a:t>Custom and Lookalike Audiences: </a:t>
            </a:r>
            <a:r>
              <a:rPr lang="en" sz="2400">
                <a:solidFill>
                  <a:srgbClr val="222222"/>
                </a:solidFill>
                <a:highlight>
                  <a:srgbClr val="FFFFFF"/>
                </a:highlight>
                <a:latin typeface="Lato Light"/>
                <a:ea typeface="Lato Light"/>
                <a:cs typeface="Lato Light"/>
                <a:sym typeface="Lato Light"/>
              </a:rPr>
              <a:t>Facebook’s Custom Audiences or Google’s Customer Match to target users who already interacted with brand - past customers or website visitors</a:t>
            </a:r>
            <a:endParaRPr sz="2400">
              <a:solidFill>
                <a:srgbClr val="222222"/>
              </a:solidFill>
              <a:highlight>
                <a:srgbClr val="FFFFFF"/>
              </a:highlight>
              <a:latin typeface="Lato Light"/>
              <a:ea typeface="Lato Light"/>
              <a:cs typeface="Lato Light"/>
              <a:sym typeface="Lato Ligh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2" name="Shape 492"/>
        <p:cNvGrpSpPr/>
        <p:nvPr/>
      </p:nvGrpSpPr>
      <p:grpSpPr>
        <a:xfrm>
          <a:off x="0" y="0"/>
          <a:ext cx="0" cy="0"/>
          <a:chOff x="0" y="0"/>
          <a:chExt cx="0" cy="0"/>
        </a:xfrm>
      </p:grpSpPr>
      <p:sp>
        <p:nvSpPr>
          <p:cNvPr id="493" name="Google Shape;493;p117"/>
          <p:cNvSpPr txBox="1"/>
          <p:nvPr/>
        </p:nvSpPr>
        <p:spPr>
          <a:xfrm>
            <a:off x="851025" y="1261088"/>
            <a:ext cx="3827700" cy="146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t/>
            </a:r>
            <a:endParaRPr sz="500">
              <a:latin typeface="Helvetica Neue"/>
              <a:ea typeface="Helvetica Neue"/>
              <a:cs typeface="Helvetica Neue"/>
              <a:sym typeface="Helvetica Neue"/>
            </a:endParaRPr>
          </a:p>
        </p:txBody>
      </p:sp>
      <p:sp>
        <p:nvSpPr>
          <p:cNvPr id="494" name="Google Shape;494;p117"/>
          <p:cNvSpPr/>
          <p:nvPr/>
        </p:nvSpPr>
        <p:spPr>
          <a:xfrm>
            <a:off x="0" y="377800"/>
            <a:ext cx="732600" cy="667500"/>
          </a:xfrm>
          <a:prstGeom prst="rect">
            <a:avLst/>
          </a:prstGeom>
          <a:solidFill>
            <a:srgbClr val="FB8B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495" name="Google Shape;495;p117"/>
          <p:cNvPicPr preferRelativeResize="0"/>
          <p:nvPr/>
        </p:nvPicPr>
        <p:blipFill rotWithShape="1">
          <a:blip r:embed="rId3">
            <a:alphaModFix/>
          </a:blip>
          <a:srcRect b="0" l="0" r="0" t="87373"/>
          <a:stretch/>
        </p:blipFill>
        <p:spPr>
          <a:xfrm>
            <a:off x="0" y="4494075"/>
            <a:ext cx="9144000" cy="649426"/>
          </a:xfrm>
          <a:prstGeom prst="rect">
            <a:avLst/>
          </a:prstGeom>
          <a:noFill/>
          <a:ln>
            <a:noFill/>
          </a:ln>
        </p:spPr>
      </p:pic>
      <p:sp>
        <p:nvSpPr>
          <p:cNvPr id="496" name="Google Shape;496;p117"/>
          <p:cNvSpPr txBox="1"/>
          <p:nvPr/>
        </p:nvSpPr>
        <p:spPr>
          <a:xfrm>
            <a:off x="932425" y="377800"/>
            <a:ext cx="7482900" cy="3868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3000">
                <a:solidFill>
                  <a:schemeClr val="dk1"/>
                </a:solidFill>
                <a:latin typeface="Lato"/>
                <a:ea typeface="Lato"/>
                <a:cs typeface="Lato"/>
                <a:sym typeface="Lato"/>
              </a:rPr>
              <a:t>Target Audiences</a:t>
            </a:r>
            <a:endParaRPr sz="3000">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sz="3000">
              <a:solidFill>
                <a:schemeClr val="dk1"/>
              </a:solidFill>
              <a:latin typeface="Lato"/>
              <a:ea typeface="Lato"/>
              <a:cs typeface="Lato"/>
              <a:sym typeface="Lato"/>
            </a:endParaRPr>
          </a:p>
          <a:p>
            <a:pPr indent="-381000" lvl="0" marL="457200" rtl="0" algn="l">
              <a:lnSpc>
                <a:spcPct val="115000"/>
              </a:lnSpc>
              <a:spcBef>
                <a:spcPts val="1000"/>
              </a:spcBef>
              <a:spcAft>
                <a:spcPts val="0"/>
              </a:spcAft>
              <a:buClr>
                <a:srgbClr val="222222"/>
              </a:buClr>
              <a:buSzPts val="2400"/>
              <a:buFont typeface="Lato Light"/>
              <a:buChar char="●"/>
            </a:pPr>
            <a:r>
              <a:rPr b="1" lang="en" sz="2400">
                <a:solidFill>
                  <a:srgbClr val="222222"/>
                </a:solidFill>
                <a:highlight>
                  <a:srgbClr val="FFFFFF"/>
                </a:highlight>
                <a:latin typeface="Lato"/>
                <a:ea typeface="Lato"/>
                <a:cs typeface="Lato"/>
                <a:sym typeface="Lato"/>
              </a:rPr>
              <a:t>Compelling Visuals and Copy: </a:t>
            </a:r>
            <a:r>
              <a:rPr lang="en" sz="2400">
                <a:solidFill>
                  <a:srgbClr val="222222"/>
                </a:solidFill>
                <a:highlight>
                  <a:srgbClr val="FFFFFF"/>
                </a:highlight>
                <a:latin typeface="Lato Light"/>
                <a:ea typeface="Lato Light"/>
                <a:cs typeface="Lato Light"/>
                <a:sym typeface="Lato Light"/>
              </a:rPr>
              <a:t>Create high-quality, eye-catching visuals and compelling ad copy, communicate the value proposition w/CTA</a:t>
            </a:r>
            <a:endParaRPr sz="2400">
              <a:solidFill>
                <a:srgbClr val="222222"/>
              </a:solidFill>
              <a:highlight>
                <a:srgbClr val="FFFFFF"/>
              </a:highlight>
              <a:latin typeface="Lato Light"/>
              <a:ea typeface="Lato Light"/>
              <a:cs typeface="Lato Light"/>
              <a:sym typeface="Lato Light"/>
            </a:endParaRPr>
          </a:p>
          <a:p>
            <a:pPr indent="-381000" lvl="0" marL="457200" rtl="0" algn="l">
              <a:lnSpc>
                <a:spcPct val="115000"/>
              </a:lnSpc>
              <a:spcBef>
                <a:spcPts val="0"/>
              </a:spcBef>
              <a:spcAft>
                <a:spcPts val="0"/>
              </a:spcAft>
              <a:buClr>
                <a:srgbClr val="222222"/>
              </a:buClr>
              <a:buSzPts val="2400"/>
              <a:buFont typeface="Lato Light"/>
              <a:buChar char="●"/>
            </a:pPr>
            <a:r>
              <a:rPr b="1" lang="en" sz="2400">
                <a:solidFill>
                  <a:srgbClr val="222222"/>
                </a:solidFill>
                <a:highlight>
                  <a:srgbClr val="FFFFFF"/>
                </a:highlight>
                <a:latin typeface="Lato"/>
                <a:ea typeface="Lato"/>
                <a:cs typeface="Lato"/>
                <a:sym typeface="Lato"/>
              </a:rPr>
              <a:t>Ad Formats and Variations: </a:t>
            </a:r>
            <a:r>
              <a:rPr lang="en" sz="2400">
                <a:solidFill>
                  <a:srgbClr val="222222"/>
                </a:solidFill>
                <a:highlight>
                  <a:srgbClr val="FFFFFF"/>
                </a:highlight>
                <a:latin typeface="Lato Light"/>
                <a:ea typeface="Lato Light"/>
                <a:cs typeface="Lato Light"/>
                <a:sym typeface="Lato Light"/>
              </a:rPr>
              <a:t>Experiment w/different ad formats (e.g., video, carousel, single image) and multiple variations to see which performs best</a:t>
            </a:r>
            <a:endParaRPr b="1" sz="2400">
              <a:solidFill>
                <a:srgbClr val="222222"/>
              </a:solidFill>
              <a:highlight>
                <a:srgbClr val="FFFFFF"/>
              </a:highlight>
              <a:latin typeface="Lato"/>
              <a:ea typeface="Lato"/>
              <a:cs typeface="Lato"/>
              <a:sym typeface="Lat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0" name="Shape 500"/>
        <p:cNvGrpSpPr/>
        <p:nvPr/>
      </p:nvGrpSpPr>
      <p:grpSpPr>
        <a:xfrm>
          <a:off x="0" y="0"/>
          <a:ext cx="0" cy="0"/>
          <a:chOff x="0" y="0"/>
          <a:chExt cx="0" cy="0"/>
        </a:xfrm>
      </p:grpSpPr>
      <p:sp>
        <p:nvSpPr>
          <p:cNvPr id="501" name="Google Shape;501;p118"/>
          <p:cNvSpPr txBox="1"/>
          <p:nvPr/>
        </p:nvSpPr>
        <p:spPr>
          <a:xfrm>
            <a:off x="851025" y="1261088"/>
            <a:ext cx="3827700" cy="146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t/>
            </a:r>
            <a:endParaRPr sz="500">
              <a:latin typeface="Helvetica Neue"/>
              <a:ea typeface="Helvetica Neue"/>
              <a:cs typeface="Helvetica Neue"/>
              <a:sym typeface="Helvetica Neue"/>
            </a:endParaRPr>
          </a:p>
        </p:txBody>
      </p:sp>
      <p:sp>
        <p:nvSpPr>
          <p:cNvPr id="502" name="Google Shape;502;p118"/>
          <p:cNvSpPr/>
          <p:nvPr/>
        </p:nvSpPr>
        <p:spPr>
          <a:xfrm>
            <a:off x="0" y="377800"/>
            <a:ext cx="732600" cy="667500"/>
          </a:xfrm>
          <a:prstGeom prst="rect">
            <a:avLst/>
          </a:prstGeom>
          <a:solidFill>
            <a:srgbClr val="FB8B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503" name="Google Shape;503;p118"/>
          <p:cNvPicPr preferRelativeResize="0"/>
          <p:nvPr/>
        </p:nvPicPr>
        <p:blipFill rotWithShape="1">
          <a:blip r:embed="rId3">
            <a:alphaModFix/>
          </a:blip>
          <a:srcRect b="0" l="0" r="0" t="87373"/>
          <a:stretch/>
        </p:blipFill>
        <p:spPr>
          <a:xfrm>
            <a:off x="0" y="4494075"/>
            <a:ext cx="9144000" cy="649426"/>
          </a:xfrm>
          <a:prstGeom prst="rect">
            <a:avLst/>
          </a:prstGeom>
          <a:noFill/>
          <a:ln>
            <a:noFill/>
          </a:ln>
        </p:spPr>
      </p:pic>
      <p:sp>
        <p:nvSpPr>
          <p:cNvPr id="504" name="Google Shape;504;p118"/>
          <p:cNvSpPr txBox="1"/>
          <p:nvPr/>
        </p:nvSpPr>
        <p:spPr>
          <a:xfrm>
            <a:off x="932425" y="377800"/>
            <a:ext cx="7344600" cy="3996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3000">
                <a:solidFill>
                  <a:schemeClr val="dk1"/>
                </a:solidFill>
                <a:latin typeface="Lato"/>
                <a:ea typeface="Lato"/>
                <a:cs typeface="Lato"/>
                <a:sym typeface="Lato"/>
              </a:rPr>
              <a:t>A/B Example</a:t>
            </a:r>
            <a:endParaRPr sz="3000">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sz="3000">
              <a:solidFill>
                <a:schemeClr val="dk1"/>
              </a:solidFill>
              <a:latin typeface="Lato"/>
              <a:ea typeface="Lato"/>
              <a:cs typeface="Lato"/>
              <a:sym typeface="Lato"/>
            </a:endParaRPr>
          </a:p>
          <a:p>
            <a:pPr indent="0" lvl="0" marL="0" rtl="0" algn="l">
              <a:lnSpc>
                <a:spcPct val="115000"/>
              </a:lnSpc>
              <a:spcBef>
                <a:spcPts val="1000"/>
              </a:spcBef>
              <a:spcAft>
                <a:spcPts val="0"/>
              </a:spcAft>
              <a:buNone/>
            </a:pPr>
            <a:r>
              <a:rPr b="1" lang="en" sz="2400">
                <a:solidFill>
                  <a:srgbClr val="222222"/>
                </a:solidFill>
                <a:highlight>
                  <a:srgbClr val="FFFFFF"/>
                </a:highlight>
                <a:latin typeface="Lato"/>
                <a:ea typeface="Lato"/>
                <a:cs typeface="Lato"/>
                <a:sym typeface="Lato"/>
              </a:rPr>
              <a:t>Ad A Copy:</a:t>
            </a:r>
            <a:r>
              <a:rPr lang="en" sz="2400">
                <a:solidFill>
                  <a:srgbClr val="222222"/>
                </a:solidFill>
                <a:highlight>
                  <a:srgbClr val="FFFFFF"/>
                </a:highlight>
                <a:latin typeface="Lato Light"/>
                <a:ea typeface="Lato Light"/>
                <a:cs typeface="Lato Light"/>
                <a:sym typeface="Lato Light"/>
              </a:rPr>
              <a:t> "Explore our welcoming senior living community. Schedule a tour today!"</a:t>
            </a:r>
            <a:endParaRPr sz="2400">
              <a:solidFill>
                <a:srgbClr val="222222"/>
              </a:solidFill>
              <a:highlight>
                <a:srgbClr val="FFFFFF"/>
              </a:highlight>
              <a:latin typeface="Lato Light"/>
              <a:ea typeface="Lato Light"/>
              <a:cs typeface="Lato Light"/>
              <a:sym typeface="Lato Light"/>
            </a:endParaRPr>
          </a:p>
          <a:p>
            <a:pPr indent="0" lvl="0" marL="0" rtl="0" algn="l">
              <a:lnSpc>
                <a:spcPct val="115000"/>
              </a:lnSpc>
              <a:spcBef>
                <a:spcPts val="1000"/>
              </a:spcBef>
              <a:spcAft>
                <a:spcPts val="1000"/>
              </a:spcAft>
              <a:buNone/>
            </a:pPr>
            <a:r>
              <a:rPr b="1" lang="en" sz="2400">
                <a:solidFill>
                  <a:srgbClr val="222222"/>
                </a:solidFill>
                <a:highlight>
                  <a:srgbClr val="FFFFFF"/>
                </a:highlight>
                <a:latin typeface="Lato"/>
                <a:ea typeface="Lato"/>
                <a:cs typeface="Lato"/>
                <a:sym typeface="Lato"/>
              </a:rPr>
              <a:t>Ad B Copy:</a:t>
            </a:r>
            <a:r>
              <a:rPr lang="en" sz="2400">
                <a:solidFill>
                  <a:srgbClr val="222222"/>
                </a:solidFill>
                <a:highlight>
                  <a:srgbClr val="FFFFFF"/>
                </a:highlight>
                <a:latin typeface="Lato Light"/>
                <a:ea typeface="Lato Light"/>
                <a:cs typeface="Lato Light"/>
                <a:sym typeface="Lato Light"/>
              </a:rPr>
              <a:t> "Discover a place where your loved ones can thrive. Our senior living community offers excellent care, vibrant social activities, and beautiful living spaces. Schedule a tour today!"</a:t>
            </a:r>
            <a:endParaRPr sz="2400">
              <a:solidFill>
                <a:srgbClr val="222222"/>
              </a:solidFill>
              <a:highlight>
                <a:srgbClr val="FFFFFF"/>
              </a:highlight>
              <a:latin typeface="Lato Light"/>
              <a:ea typeface="Lato Light"/>
              <a:cs typeface="Lato Light"/>
              <a:sym typeface="Lato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7" name="Shape 287"/>
        <p:cNvGrpSpPr/>
        <p:nvPr/>
      </p:nvGrpSpPr>
      <p:grpSpPr>
        <a:xfrm>
          <a:off x="0" y="0"/>
          <a:ext cx="0" cy="0"/>
          <a:chOff x="0" y="0"/>
          <a:chExt cx="0" cy="0"/>
        </a:xfrm>
      </p:grpSpPr>
      <p:sp>
        <p:nvSpPr>
          <p:cNvPr id="288" name="Google Shape;288;p92"/>
          <p:cNvSpPr txBox="1"/>
          <p:nvPr/>
        </p:nvSpPr>
        <p:spPr>
          <a:xfrm>
            <a:off x="851025" y="1261088"/>
            <a:ext cx="3827700" cy="146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t/>
            </a:r>
            <a:endParaRPr sz="500">
              <a:latin typeface="Helvetica Neue"/>
              <a:ea typeface="Helvetica Neue"/>
              <a:cs typeface="Helvetica Neue"/>
              <a:sym typeface="Helvetica Neue"/>
            </a:endParaRPr>
          </a:p>
        </p:txBody>
      </p:sp>
      <p:pic>
        <p:nvPicPr>
          <p:cNvPr id="289" name="Google Shape;289;p92"/>
          <p:cNvPicPr preferRelativeResize="0"/>
          <p:nvPr/>
        </p:nvPicPr>
        <p:blipFill rotWithShape="1">
          <a:blip r:embed="rId3">
            <a:alphaModFix/>
          </a:blip>
          <a:srcRect b="0" l="0" r="0" t="87373"/>
          <a:stretch/>
        </p:blipFill>
        <p:spPr>
          <a:xfrm>
            <a:off x="0" y="4494075"/>
            <a:ext cx="9144000" cy="649426"/>
          </a:xfrm>
          <a:prstGeom prst="rect">
            <a:avLst/>
          </a:prstGeom>
          <a:noFill/>
          <a:ln>
            <a:noFill/>
          </a:ln>
        </p:spPr>
      </p:pic>
      <p:sp>
        <p:nvSpPr>
          <p:cNvPr id="290" name="Google Shape;290;p92"/>
          <p:cNvSpPr txBox="1"/>
          <p:nvPr/>
        </p:nvSpPr>
        <p:spPr>
          <a:xfrm>
            <a:off x="1513950" y="1850700"/>
            <a:ext cx="6116100" cy="1442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i="1" lang="en" sz="3800">
                <a:solidFill>
                  <a:srgbClr val="FB8B24"/>
                </a:solidFill>
                <a:latin typeface="Lato Light"/>
                <a:ea typeface="Lato Light"/>
                <a:cs typeface="Lato Light"/>
                <a:sym typeface="Lato Light"/>
              </a:rPr>
              <a:t>We </a:t>
            </a:r>
            <a:r>
              <a:rPr i="1" lang="en" sz="3800">
                <a:solidFill>
                  <a:srgbClr val="FB8B24"/>
                </a:solidFill>
                <a:latin typeface="Lato Light"/>
                <a:ea typeface="Lato Light"/>
                <a:cs typeface="Lato Light"/>
                <a:sym typeface="Lato Light"/>
              </a:rPr>
              <a:t>connect</a:t>
            </a:r>
            <a:r>
              <a:rPr i="1" lang="en" sz="3800">
                <a:solidFill>
                  <a:srgbClr val="FB8B24"/>
                </a:solidFill>
                <a:latin typeface="Lato Light"/>
                <a:ea typeface="Lato Light"/>
                <a:cs typeface="Lato Light"/>
                <a:sym typeface="Lato Light"/>
              </a:rPr>
              <a:t> people to brands that </a:t>
            </a:r>
            <a:r>
              <a:rPr b="1" i="1" lang="en" sz="3800">
                <a:solidFill>
                  <a:srgbClr val="FB8B24"/>
                </a:solidFill>
                <a:latin typeface="Lato"/>
                <a:ea typeface="Lato"/>
                <a:cs typeface="Lato"/>
                <a:sym typeface="Lato"/>
              </a:rPr>
              <a:t>make life better.  </a:t>
            </a:r>
            <a:endParaRPr b="1" i="1" sz="3800"/>
          </a:p>
        </p:txBody>
      </p:sp>
      <p:sp>
        <p:nvSpPr>
          <p:cNvPr id="291" name="Google Shape;291;p92"/>
          <p:cNvSpPr/>
          <p:nvPr/>
        </p:nvSpPr>
        <p:spPr>
          <a:xfrm>
            <a:off x="0" y="377800"/>
            <a:ext cx="732600" cy="667500"/>
          </a:xfrm>
          <a:prstGeom prst="rect">
            <a:avLst/>
          </a:prstGeom>
          <a:solidFill>
            <a:srgbClr val="FB8B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8" name="Shape 508"/>
        <p:cNvGrpSpPr/>
        <p:nvPr/>
      </p:nvGrpSpPr>
      <p:grpSpPr>
        <a:xfrm>
          <a:off x="0" y="0"/>
          <a:ext cx="0" cy="0"/>
          <a:chOff x="0" y="0"/>
          <a:chExt cx="0" cy="0"/>
        </a:xfrm>
      </p:grpSpPr>
      <p:sp>
        <p:nvSpPr>
          <p:cNvPr id="509" name="Google Shape;509;p119"/>
          <p:cNvSpPr txBox="1"/>
          <p:nvPr/>
        </p:nvSpPr>
        <p:spPr>
          <a:xfrm>
            <a:off x="851025" y="1261088"/>
            <a:ext cx="3827700" cy="146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t/>
            </a:r>
            <a:endParaRPr sz="500">
              <a:latin typeface="Helvetica Neue"/>
              <a:ea typeface="Helvetica Neue"/>
              <a:cs typeface="Helvetica Neue"/>
              <a:sym typeface="Helvetica Neue"/>
            </a:endParaRPr>
          </a:p>
        </p:txBody>
      </p:sp>
      <p:sp>
        <p:nvSpPr>
          <p:cNvPr id="510" name="Google Shape;510;p119"/>
          <p:cNvSpPr/>
          <p:nvPr/>
        </p:nvSpPr>
        <p:spPr>
          <a:xfrm>
            <a:off x="0" y="377800"/>
            <a:ext cx="732600" cy="667500"/>
          </a:xfrm>
          <a:prstGeom prst="rect">
            <a:avLst/>
          </a:prstGeom>
          <a:solidFill>
            <a:srgbClr val="FB8B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511" name="Google Shape;511;p119"/>
          <p:cNvPicPr preferRelativeResize="0"/>
          <p:nvPr/>
        </p:nvPicPr>
        <p:blipFill rotWithShape="1">
          <a:blip r:embed="rId3">
            <a:alphaModFix/>
          </a:blip>
          <a:srcRect b="0" l="0" r="0" t="87373"/>
          <a:stretch/>
        </p:blipFill>
        <p:spPr>
          <a:xfrm>
            <a:off x="0" y="4494075"/>
            <a:ext cx="9144000" cy="649426"/>
          </a:xfrm>
          <a:prstGeom prst="rect">
            <a:avLst/>
          </a:prstGeom>
          <a:noFill/>
          <a:ln>
            <a:noFill/>
          </a:ln>
        </p:spPr>
      </p:pic>
      <p:pic>
        <p:nvPicPr>
          <p:cNvPr id="512" name="Google Shape;512;p119"/>
          <p:cNvPicPr preferRelativeResize="0"/>
          <p:nvPr/>
        </p:nvPicPr>
        <p:blipFill rotWithShape="1">
          <a:blip r:embed="rId4">
            <a:alphaModFix/>
          </a:blip>
          <a:srcRect b="5168" l="0" r="0" t="0"/>
          <a:stretch/>
        </p:blipFill>
        <p:spPr>
          <a:xfrm>
            <a:off x="3263450" y="972775"/>
            <a:ext cx="1952700" cy="3796250"/>
          </a:xfrm>
          <a:prstGeom prst="rect">
            <a:avLst/>
          </a:prstGeom>
          <a:noFill/>
          <a:ln>
            <a:noFill/>
          </a:ln>
        </p:spPr>
      </p:pic>
      <p:pic>
        <p:nvPicPr>
          <p:cNvPr id="513" name="Google Shape;513;p119"/>
          <p:cNvPicPr preferRelativeResize="0"/>
          <p:nvPr/>
        </p:nvPicPr>
        <p:blipFill rotWithShape="1">
          <a:blip r:embed="rId5">
            <a:alphaModFix/>
          </a:blip>
          <a:srcRect b="12625" l="0" r="0" t="0"/>
          <a:stretch/>
        </p:blipFill>
        <p:spPr>
          <a:xfrm>
            <a:off x="5624150" y="274950"/>
            <a:ext cx="1872450" cy="4494075"/>
          </a:xfrm>
          <a:prstGeom prst="rect">
            <a:avLst/>
          </a:prstGeom>
          <a:noFill/>
          <a:ln>
            <a:noFill/>
          </a:ln>
        </p:spPr>
      </p:pic>
      <p:sp>
        <p:nvSpPr>
          <p:cNvPr id="514" name="Google Shape;514;p119"/>
          <p:cNvSpPr txBox="1"/>
          <p:nvPr/>
        </p:nvSpPr>
        <p:spPr>
          <a:xfrm>
            <a:off x="791250" y="398800"/>
            <a:ext cx="3000000" cy="64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3000">
                <a:solidFill>
                  <a:schemeClr val="dk1"/>
                </a:solidFill>
                <a:latin typeface="Lato"/>
                <a:ea typeface="Lato"/>
                <a:cs typeface="Lato"/>
                <a:sym typeface="Lato"/>
              </a:rPr>
              <a:t>A/B Example</a:t>
            </a:r>
            <a:endParaRPr sz="3000">
              <a:solidFill>
                <a:schemeClr val="dk1"/>
              </a:solidFill>
              <a:latin typeface="Lato"/>
              <a:ea typeface="Lato"/>
              <a:cs typeface="Lato"/>
              <a:sym typeface="Lat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8" name="Shape 518"/>
        <p:cNvGrpSpPr/>
        <p:nvPr/>
      </p:nvGrpSpPr>
      <p:grpSpPr>
        <a:xfrm>
          <a:off x="0" y="0"/>
          <a:ext cx="0" cy="0"/>
          <a:chOff x="0" y="0"/>
          <a:chExt cx="0" cy="0"/>
        </a:xfrm>
      </p:grpSpPr>
      <p:sp>
        <p:nvSpPr>
          <p:cNvPr id="519" name="Google Shape;519;p120"/>
          <p:cNvSpPr/>
          <p:nvPr/>
        </p:nvSpPr>
        <p:spPr>
          <a:xfrm>
            <a:off x="0" y="377800"/>
            <a:ext cx="732600" cy="667500"/>
          </a:xfrm>
          <a:prstGeom prst="rect">
            <a:avLst/>
          </a:prstGeom>
          <a:solidFill>
            <a:srgbClr val="FB8B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520" name="Google Shape;520;p120"/>
          <p:cNvPicPr preferRelativeResize="0"/>
          <p:nvPr/>
        </p:nvPicPr>
        <p:blipFill rotWithShape="1">
          <a:blip r:embed="rId3">
            <a:alphaModFix/>
          </a:blip>
          <a:srcRect b="0" l="0" r="0" t="87373"/>
          <a:stretch/>
        </p:blipFill>
        <p:spPr>
          <a:xfrm>
            <a:off x="0" y="4494075"/>
            <a:ext cx="9144000" cy="649426"/>
          </a:xfrm>
          <a:prstGeom prst="rect">
            <a:avLst/>
          </a:prstGeom>
          <a:noFill/>
          <a:ln>
            <a:noFill/>
          </a:ln>
        </p:spPr>
      </p:pic>
      <p:grpSp>
        <p:nvGrpSpPr>
          <p:cNvPr id="521" name="Google Shape;521;p120"/>
          <p:cNvGrpSpPr/>
          <p:nvPr/>
        </p:nvGrpSpPr>
        <p:grpSpPr>
          <a:xfrm>
            <a:off x="3462485" y="464514"/>
            <a:ext cx="3905496" cy="3905496"/>
            <a:chOff x="2820225" y="891450"/>
            <a:chExt cx="3175200" cy="3175200"/>
          </a:xfrm>
        </p:grpSpPr>
        <p:sp>
          <p:nvSpPr>
            <p:cNvPr id="522" name="Google Shape;522;p120"/>
            <p:cNvSpPr/>
            <p:nvPr/>
          </p:nvSpPr>
          <p:spPr>
            <a:xfrm rot="10800000">
              <a:off x="2820225" y="891450"/>
              <a:ext cx="3175200" cy="3175200"/>
            </a:xfrm>
            <a:prstGeom prst="blockArc">
              <a:avLst>
                <a:gd fmla="val 5399801" name="adj1"/>
                <a:gd fmla="val 3012680" name="adj2"/>
                <a:gd fmla="val 6939" name="adj3"/>
              </a:avLst>
            </a:prstGeom>
            <a:solidFill>
              <a:srgbClr val="F9CB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120"/>
            <p:cNvSpPr/>
            <p:nvPr/>
          </p:nvSpPr>
          <p:spPr>
            <a:xfrm rot="10800000">
              <a:off x="3175023" y="1179900"/>
              <a:ext cx="450600" cy="450600"/>
            </a:xfrm>
            <a:prstGeom prst="rtTriangle">
              <a:avLst/>
            </a:prstGeom>
            <a:solidFill>
              <a:srgbClr val="F9CB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4" name="Google Shape;524;p120"/>
          <p:cNvGrpSpPr/>
          <p:nvPr/>
        </p:nvGrpSpPr>
        <p:grpSpPr>
          <a:xfrm>
            <a:off x="7149375" y="2511161"/>
            <a:ext cx="1332300" cy="1017795"/>
            <a:chOff x="5130375" y="2422675"/>
            <a:chExt cx="1332300" cy="954600"/>
          </a:xfrm>
        </p:grpSpPr>
        <p:sp>
          <p:nvSpPr>
            <p:cNvPr id="525" name="Google Shape;525;p120"/>
            <p:cNvSpPr/>
            <p:nvPr/>
          </p:nvSpPr>
          <p:spPr>
            <a:xfrm>
              <a:off x="5130375" y="2707675"/>
              <a:ext cx="1332300" cy="669600"/>
            </a:xfrm>
            <a:prstGeom prst="rect">
              <a:avLst/>
            </a:prstGeom>
            <a:solidFill>
              <a:schemeClr val="accent6"/>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rgbClr val="FFFFFF"/>
                  </a:solidFill>
                  <a:latin typeface="Roboto"/>
                  <a:ea typeface="Roboto"/>
                  <a:cs typeface="Roboto"/>
                  <a:sym typeface="Roboto"/>
                </a:rPr>
                <a:t>Visitor takes action on website (conversion)</a:t>
              </a:r>
              <a:endParaRPr b="1" sz="1700">
                <a:solidFill>
                  <a:srgbClr val="FFFFFF"/>
                </a:solidFill>
              </a:endParaRPr>
            </a:p>
          </p:txBody>
        </p:sp>
        <p:sp>
          <p:nvSpPr>
            <p:cNvPr id="526" name="Google Shape;526;p120"/>
            <p:cNvSpPr/>
            <p:nvPr/>
          </p:nvSpPr>
          <p:spPr>
            <a:xfrm>
              <a:off x="5130375" y="2422675"/>
              <a:ext cx="1332300" cy="285000"/>
            </a:xfrm>
            <a:prstGeom prst="round1Rect">
              <a:avLst>
                <a:gd fmla="val 50000"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rgbClr val="FFFFFF"/>
                  </a:solidFill>
                  <a:latin typeface="Roboto"/>
                  <a:ea typeface="Roboto"/>
                  <a:cs typeface="Roboto"/>
                  <a:sym typeface="Roboto"/>
                </a:rPr>
                <a:t>Website</a:t>
              </a:r>
              <a:endParaRPr b="1" sz="800">
                <a:solidFill>
                  <a:srgbClr val="FFFFFF"/>
                </a:solidFill>
              </a:endParaRPr>
            </a:p>
          </p:txBody>
        </p:sp>
      </p:grpSp>
      <p:grpSp>
        <p:nvGrpSpPr>
          <p:cNvPr id="527" name="Google Shape;527;p120"/>
          <p:cNvGrpSpPr/>
          <p:nvPr/>
        </p:nvGrpSpPr>
        <p:grpSpPr>
          <a:xfrm>
            <a:off x="5351125" y="198875"/>
            <a:ext cx="1332300" cy="914700"/>
            <a:chOff x="3798075" y="709250"/>
            <a:chExt cx="1332300" cy="914700"/>
          </a:xfrm>
        </p:grpSpPr>
        <p:sp>
          <p:nvSpPr>
            <p:cNvPr id="528" name="Google Shape;528;p120"/>
            <p:cNvSpPr/>
            <p:nvPr/>
          </p:nvSpPr>
          <p:spPr>
            <a:xfrm>
              <a:off x="3798075" y="994250"/>
              <a:ext cx="1332300" cy="629700"/>
            </a:xfrm>
            <a:prstGeom prst="rect">
              <a:avLst/>
            </a:prstGeom>
            <a:solidFill>
              <a:schemeClr val="accent6"/>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rgbClr val="FFFFFF"/>
                  </a:solidFill>
                  <a:latin typeface="Roboto"/>
                  <a:ea typeface="Roboto"/>
                  <a:cs typeface="Roboto"/>
                  <a:sym typeface="Roboto"/>
                </a:rPr>
                <a:t>Person clicks on Google Ad</a:t>
              </a:r>
              <a:endParaRPr b="1" sz="1200">
                <a:solidFill>
                  <a:srgbClr val="FFFFFF"/>
                </a:solidFill>
              </a:endParaRPr>
            </a:p>
          </p:txBody>
        </p:sp>
        <p:sp>
          <p:nvSpPr>
            <p:cNvPr id="529" name="Google Shape;529;p120"/>
            <p:cNvSpPr/>
            <p:nvPr/>
          </p:nvSpPr>
          <p:spPr>
            <a:xfrm>
              <a:off x="3798075" y="709250"/>
              <a:ext cx="1332300" cy="285000"/>
            </a:xfrm>
            <a:prstGeom prst="round1Rect">
              <a:avLst>
                <a:gd fmla="val 50000"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rgbClr val="FFFFFF"/>
                  </a:solidFill>
                  <a:latin typeface="Roboto"/>
                  <a:ea typeface="Roboto"/>
                  <a:cs typeface="Roboto"/>
                  <a:sym typeface="Roboto"/>
                </a:rPr>
                <a:t>Targeted Ad Campaign</a:t>
              </a:r>
              <a:endParaRPr b="1" sz="800">
                <a:solidFill>
                  <a:srgbClr val="FFFFFF"/>
                </a:solidFill>
              </a:endParaRPr>
            </a:p>
          </p:txBody>
        </p:sp>
      </p:grpSp>
      <p:grpSp>
        <p:nvGrpSpPr>
          <p:cNvPr id="530" name="Google Shape;530;p120"/>
          <p:cNvGrpSpPr/>
          <p:nvPr/>
        </p:nvGrpSpPr>
        <p:grpSpPr>
          <a:xfrm>
            <a:off x="3657925" y="3495750"/>
            <a:ext cx="1332300" cy="998400"/>
            <a:chOff x="2465775" y="2422675"/>
            <a:chExt cx="1332300" cy="998400"/>
          </a:xfrm>
        </p:grpSpPr>
        <p:sp>
          <p:nvSpPr>
            <p:cNvPr id="531" name="Google Shape;531;p120"/>
            <p:cNvSpPr/>
            <p:nvPr/>
          </p:nvSpPr>
          <p:spPr>
            <a:xfrm>
              <a:off x="2465775" y="2707675"/>
              <a:ext cx="1332300" cy="713400"/>
            </a:xfrm>
            <a:prstGeom prst="rect">
              <a:avLst/>
            </a:prstGeom>
            <a:solidFill>
              <a:schemeClr val="accent6"/>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rgbClr val="FFFFFF"/>
                  </a:solidFill>
                  <a:latin typeface="Roboto"/>
                  <a:ea typeface="Roboto"/>
                  <a:cs typeface="Roboto"/>
                  <a:sym typeface="Roboto"/>
                </a:rPr>
                <a:t>Visitor becomes a lead, takes tour, etc.</a:t>
              </a:r>
              <a:endParaRPr b="1" sz="1700">
                <a:solidFill>
                  <a:srgbClr val="FFFFFF"/>
                </a:solidFill>
              </a:endParaRPr>
            </a:p>
          </p:txBody>
        </p:sp>
        <p:sp>
          <p:nvSpPr>
            <p:cNvPr id="532" name="Google Shape;532;p120"/>
            <p:cNvSpPr/>
            <p:nvPr/>
          </p:nvSpPr>
          <p:spPr>
            <a:xfrm>
              <a:off x="2465775" y="2422675"/>
              <a:ext cx="1332300" cy="285000"/>
            </a:xfrm>
            <a:prstGeom prst="round1Rect">
              <a:avLst>
                <a:gd fmla="val 50000"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rgbClr val="FFFFFF"/>
                  </a:solidFill>
                  <a:latin typeface="Roboto"/>
                  <a:ea typeface="Roboto"/>
                  <a:cs typeface="Roboto"/>
                  <a:sym typeface="Roboto"/>
                </a:rPr>
                <a:t>CRM/MAP</a:t>
              </a:r>
              <a:endParaRPr b="1" sz="800">
                <a:solidFill>
                  <a:srgbClr val="FFFFFF"/>
                </a:solidFill>
              </a:endParaRPr>
            </a:p>
          </p:txBody>
        </p:sp>
      </p:grpSp>
      <p:grpSp>
        <p:nvGrpSpPr>
          <p:cNvPr id="533" name="Google Shape;533;p120"/>
          <p:cNvGrpSpPr/>
          <p:nvPr/>
        </p:nvGrpSpPr>
        <p:grpSpPr>
          <a:xfrm>
            <a:off x="7001578" y="1178598"/>
            <a:ext cx="1631801" cy="914700"/>
            <a:chOff x="3798075" y="709250"/>
            <a:chExt cx="1332300" cy="914700"/>
          </a:xfrm>
        </p:grpSpPr>
        <p:sp>
          <p:nvSpPr>
            <p:cNvPr id="534" name="Google Shape;534;p120"/>
            <p:cNvSpPr/>
            <p:nvPr/>
          </p:nvSpPr>
          <p:spPr>
            <a:xfrm>
              <a:off x="3798075" y="994250"/>
              <a:ext cx="1332300" cy="629700"/>
            </a:xfrm>
            <a:prstGeom prst="rect">
              <a:avLst/>
            </a:prstGeom>
            <a:solidFill>
              <a:srgbClr val="FF99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FFFFFF"/>
                  </a:solidFill>
                  <a:highlight>
                    <a:srgbClr val="FF9900"/>
                  </a:highlight>
                  <a:latin typeface="Roboto"/>
                  <a:ea typeface="Roboto"/>
                  <a:cs typeface="Roboto"/>
                  <a:sym typeface="Roboto"/>
                </a:rPr>
                <a:t>Sends click IDs</a:t>
              </a:r>
              <a:endParaRPr b="1" sz="2200">
                <a:solidFill>
                  <a:srgbClr val="FFFFFF"/>
                </a:solidFill>
                <a:highlight>
                  <a:srgbClr val="FF9900"/>
                </a:highlight>
              </a:endParaRPr>
            </a:p>
          </p:txBody>
        </p:sp>
        <p:sp>
          <p:nvSpPr>
            <p:cNvPr id="535" name="Google Shape;535;p120"/>
            <p:cNvSpPr/>
            <p:nvPr/>
          </p:nvSpPr>
          <p:spPr>
            <a:xfrm>
              <a:off x="3798075" y="709250"/>
              <a:ext cx="1332300" cy="285000"/>
            </a:xfrm>
            <a:prstGeom prst="round1Rect">
              <a:avLst>
                <a:gd fmla="val 50000" name="adj"/>
              </a:avLst>
            </a:prstGeom>
            <a:solidFill>
              <a:srgbClr val="E364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300">
                  <a:solidFill>
                    <a:srgbClr val="FFFFFF"/>
                  </a:solidFill>
                  <a:latin typeface="Roboto"/>
                  <a:ea typeface="Roboto"/>
                  <a:cs typeface="Roboto"/>
                  <a:sym typeface="Roboto"/>
                </a:rPr>
                <a:t>Google Ads</a:t>
              </a:r>
              <a:endParaRPr b="1" sz="1300">
                <a:solidFill>
                  <a:srgbClr val="FFFFFF"/>
                </a:solidFill>
              </a:endParaRPr>
            </a:p>
          </p:txBody>
        </p:sp>
      </p:grpSp>
      <p:grpSp>
        <p:nvGrpSpPr>
          <p:cNvPr id="536" name="Google Shape;536;p120"/>
          <p:cNvGrpSpPr/>
          <p:nvPr/>
        </p:nvGrpSpPr>
        <p:grpSpPr>
          <a:xfrm>
            <a:off x="5371482" y="3524185"/>
            <a:ext cx="1551863" cy="1111918"/>
            <a:chOff x="5130375" y="2422675"/>
            <a:chExt cx="1332300" cy="954600"/>
          </a:xfrm>
        </p:grpSpPr>
        <p:sp>
          <p:nvSpPr>
            <p:cNvPr id="537" name="Google Shape;537;p120"/>
            <p:cNvSpPr/>
            <p:nvPr/>
          </p:nvSpPr>
          <p:spPr>
            <a:xfrm>
              <a:off x="5130375" y="2707675"/>
              <a:ext cx="1332300" cy="669600"/>
            </a:xfrm>
            <a:prstGeom prst="rect">
              <a:avLst/>
            </a:prstGeom>
            <a:solidFill>
              <a:srgbClr val="FF99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FFFFFF"/>
                  </a:solidFill>
                  <a:latin typeface="Roboto"/>
                  <a:ea typeface="Roboto"/>
                  <a:cs typeface="Roboto"/>
                  <a:sym typeface="Roboto"/>
                </a:rPr>
                <a:t>Sends click IDs to CRM/MAP along with lead info</a:t>
              </a:r>
              <a:endParaRPr b="1" sz="1800">
                <a:solidFill>
                  <a:srgbClr val="FFFFFF"/>
                </a:solidFill>
              </a:endParaRPr>
            </a:p>
          </p:txBody>
        </p:sp>
        <p:sp>
          <p:nvSpPr>
            <p:cNvPr id="538" name="Google Shape;538;p120"/>
            <p:cNvSpPr/>
            <p:nvPr/>
          </p:nvSpPr>
          <p:spPr>
            <a:xfrm>
              <a:off x="5130375" y="2422675"/>
              <a:ext cx="1332300" cy="285000"/>
            </a:xfrm>
            <a:prstGeom prst="round1Rect">
              <a:avLst>
                <a:gd fmla="val 50000" name="adj"/>
              </a:avLst>
            </a:prstGeom>
            <a:solidFill>
              <a:srgbClr val="E364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300">
                  <a:solidFill>
                    <a:srgbClr val="FFFFFF"/>
                  </a:solidFill>
                  <a:latin typeface="Roboto"/>
                  <a:ea typeface="Roboto"/>
                  <a:cs typeface="Roboto"/>
                  <a:sym typeface="Roboto"/>
                </a:rPr>
                <a:t>Website</a:t>
              </a:r>
              <a:endParaRPr b="1" sz="1300">
                <a:solidFill>
                  <a:srgbClr val="FFFFFF"/>
                </a:solidFill>
              </a:endParaRPr>
            </a:p>
          </p:txBody>
        </p:sp>
      </p:grpSp>
      <p:grpSp>
        <p:nvGrpSpPr>
          <p:cNvPr id="539" name="Google Shape;539;p120"/>
          <p:cNvGrpSpPr/>
          <p:nvPr/>
        </p:nvGrpSpPr>
        <p:grpSpPr>
          <a:xfrm>
            <a:off x="1647775" y="2278804"/>
            <a:ext cx="1930911" cy="1217050"/>
            <a:chOff x="2465769" y="2531253"/>
            <a:chExt cx="1332306" cy="806100"/>
          </a:xfrm>
        </p:grpSpPr>
        <p:sp>
          <p:nvSpPr>
            <p:cNvPr id="540" name="Google Shape;540;p120"/>
            <p:cNvSpPr/>
            <p:nvPr/>
          </p:nvSpPr>
          <p:spPr>
            <a:xfrm>
              <a:off x="2465769" y="2816253"/>
              <a:ext cx="1332300" cy="521100"/>
            </a:xfrm>
            <a:prstGeom prst="rect">
              <a:avLst/>
            </a:prstGeom>
            <a:solidFill>
              <a:srgbClr val="FF99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Roboto"/>
                  <a:ea typeface="Roboto"/>
                  <a:cs typeface="Roboto"/>
                  <a:sym typeface="Roboto"/>
                </a:rPr>
                <a:t>Sends offline events back to Google Ads</a:t>
              </a:r>
              <a:endParaRPr b="1" sz="2000">
                <a:solidFill>
                  <a:srgbClr val="FFFFFF"/>
                </a:solidFill>
              </a:endParaRPr>
            </a:p>
          </p:txBody>
        </p:sp>
        <p:sp>
          <p:nvSpPr>
            <p:cNvPr id="541" name="Google Shape;541;p120"/>
            <p:cNvSpPr/>
            <p:nvPr/>
          </p:nvSpPr>
          <p:spPr>
            <a:xfrm>
              <a:off x="2465775" y="2531253"/>
              <a:ext cx="1332300" cy="285000"/>
            </a:xfrm>
            <a:prstGeom prst="round1Rect">
              <a:avLst>
                <a:gd fmla="val 50000" name="adj"/>
              </a:avLst>
            </a:prstGeom>
            <a:solidFill>
              <a:srgbClr val="E364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300">
                  <a:solidFill>
                    <a:srgbClr val="FFFFFF"/>
                  </a:solidFill>
                  <a:latin typeface="Roboto"/>
                  <a:ea typeface="Roboto"/>
                  <a:cs typeface="Roboto"/>
                  <a:sym typeface="Roboto"/>
                </a:rPr>
                <a:t>CRM/MAP</a:t>
              </a:r>
              <a:endParaRPr b="1" sz="1300">
                <a:solidFill>
                  <a:srgbClr val="FFFFFF"/>
                </a:solidFill>
              </a:endParaRPr>
            </a:p>
          </p:txBody>
        </p:sp>
      </p:grpSp>
      <p:grpSp>
        <p:nvGrpSpPr>
          <p:cNvPr id="542" name="Google Shape;542;p120"/>
          <p:cNvGrpSpPr/>
          <p:nvPr/>
        </p:nvGrpSpPr>
        <p:grpSpPr>
          <a:xfrm>
            <a:off x="2703278" y="1030253"/>
            <a:ext cx="1551863" cy="1111918"/>
            <a:chOff x="2465775" y="2422675"/>
            <a:chExt cx="1332300" cy="954600"/>
          </a:xfrm>
        </p:grpSpPr>
        <p:sp>
          <p:nvSpPr>
            <p:cNvPr id="543" name="Google Shape;543;p120"/>
            <p:cNvSpPr/>
            <p:nvPr/>
          </p:nvSpPr>
          <p:spPr>
            <a:xfrm>
              <a:off x="2465775" y="2707675"/>
              <a:ext cx="1332300" cy="669600"/>
            </a:xfrm>
            <a:prstGeom prst="rect">
              <a:avLst/>
            </a:prstGeom>
            <a:solidFill>
              <a:srgbClr val="FF99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Roboto"/>
                  <a:ea typeface="Roboto"/>
                  <a:cs typeface="Roboto"/>
                  <a:sym typeface="Roboto"/>
                </a:rPr>
                <a:t>Trains itself to find more of what you want.</a:t>
              </a:r>
              <a:endParaRPr b="1" sz="2000">
                <a:solidFill>
                  <a:srgbClr val="FFFFFF"/>
                </a:solidFill>
              </a:endParaRPr>
            </a:p>
          </p:txBody>
        </p:sp>
        <p:sp>
          <p:nvSpPr>
            <p:cNvPr id="544" name="Google Shape;544;p120"/>
            <p:cNvSpPr/>
            <p:nvPr/>
          </p:nvSpPr>
          <p:spPr>
            <a:xfrm>
              <a:off x="2465775" y="2422675"/>
              <a:ext cx="1332300" cy="285000"/>
            </a:xfrm>
            <a:prstGeom prst="round1Rect">
              <a:avLst>
                <a:gd fmla="val 50000" name="adj"/>
              </a:avLst>
            </a:prstGeom>
            <a:solidFill>
              <a:srgbClr val="E364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300">
                  <a:solidFill>
                    <a:srgbClr val="FFFFFF"/>
                  </a:solidFill>
                  <a:latin typeface="Roboto"/>
                  <a:ea typeface="Roboto"/>
                  <a:cs typeface="Roboto"/>
                  <a:sym typeface="Roboto"/>
                </a:rPr>
                <a:t>Google Ads</a:t>
              </a:r>
              <a:endParaRPr b="1" sz="1300">
                <a:solidFill>
                  <a:srgbClr val="FFFFFF"/>
                </a:solidFill>
              </a:endParaRPr>
            </a:p>
          </p:txBody>
        </p:sp>
      </p:grpSp>
      <p:sp>
        <p:nvSpPr>
          <p:cNvPr id="545" name="Google Shape;545;p120"/>
          <p:cNvSpPr txBox="1"/>
          <p:nvPr/>
        </p:nvSpPr>
        <p:spPr>
          <a:xfrm>
            <a:off x="791250" y="398800"/>
            <a:ext cx="3000000" cy="64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3000">
                <a:solidFill>
                  <a:schemeClr val="dk1"/>
                </a:solidFill>
                <a:latin typeface="Lato"/>
                <a:ea typeface="Lato"/>
                <a:cs typeface="Lato"/>
                <a:sym typeface="Lato"/>
              </a:rPr>
              <a:t>Attribution</a:t>
            </a:r>
            <a:endParaRPr sz="3000">
              <a:solidFill>
                <a:schemeClr val="dk1"/>
              </a:solidFill>
              <a:latin typeface="Lato"/>
              <a:ea typeface="Lato"/>
              <a:cs typeface="Lato"/>
              <a:sym typeface="Lato"/>
            </a:endParaRPr>
          </a:p>
        </p:txBody>
      </p:sp>
      <p:pic>
        <p:nvPicPr>
          <p:cNvPr id="546" name="Google Shape;546;p120"/>
          <p:cNvPicPr preferRelativeResize="0"/>
          <p:nvPr/>
        </p:nvPicPr>
        <p:blipFill>
          <a:blip r:embed="rId4">
            <a:alphaModFix/>
          </a:blip>
          <a:stretch>
            <a:fillRect/>
          </a:stretch>
        </p:blipFill>
        <p:spPr>
          <a:xfrm>
            <a:off x="8633375" y="-4"/>
            <a:ext cx="519826" cy="7852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DECDB"/>
            </a:gs>
            <a:gs pos="100000">
              <a:srgbClr val="F0AA63"/>
            </a:gs>
          </a:gsLst>
          <a:lin ang="5400012" scaled="0"/>
        </a:gradFill>
      </p:bgPr>
    </p:bg>
    <p:spTree>
      <p:nvGrpSpPr>
        <p:cNvPr id="550" name="Shape 550"/>
        <p:cNvGrpSpPr/>
        <p:nvPr/>
      </p:nvGrpSpPr>
      <p:grpSpPr>
        <a:xfrm>
          <a:off x="0" y="0"/>
          <a:ext cx="0" cy="0"/>
          <a:chOff x="0" y="0"/>
          <a:chExt cx="0" cy="0"/>
        </a:xfrm>
      </p:grpSpPr>
      <p:sp>
        <p:nvSpPr>
          <p:cNvPr id="551" name="Google Shape;551;p121"/>
          <p:cNvSpPr txBox="1"/>
          <p:nvPr/>
        </p:nvSpPr>
        <p:spPr>
          <a:xfrm>
            <a:off x="920475" y="1798350"/>
            <a:ext cx="7191000" cy="808200"/>
          </a:xfrm>
          <a:prstGeom prst="rect">
            <a:avLst/>
          </a:prstGeom>
          <a:noFill/>
          <a:ln>
            <a:noFill/>
          </a:ln>
        </p:spPr>
        <p:txBody>
          <a:bodyPr anchorCtr="0" anchor="t" bIns="34275" lIns="68575" spcFirstLastPara="1" rIns="68575" wrap="square" tIns="34275">
            <a:spAutoFit/>
          </a:bodyPr>
          <a:lstStyle/>
          <a:p>
            <a:pPr indent="0" lvl="0" marL="0" rtl="0" algn="ctr">
              <a:spcBef>
                <a:spcPts val="0"/>
              </a:spcBef>
              <a:spcAft>
                <a:spcPts val="0"/>
              </a:spcAft>
              <a:buClr>
                <a:schemeClr val="dk1"/>
              </a:buClr>
              <a:buSzPts val="1100"/>
              <a:buFont typeface="Arial"/>
              <a:buNone/>
            </a:pPr>
            <a:r>
              <a:rPr lang="en" sz="4800">
                <a:solidFill>
                  <a:srgbClr val="5F5958"/>
                </a:solidFill>
                <a:latin typeface="Lato Light"/>
                <a:ea typeface="Lato Light"/>
                <a:cs typeface="Lato Light"/>
                <a:sym typeface="Lato Light"/>
              </a:rPr>
              <a:t>Building Trust</a:t>
            </a:r>
            <a:endParaRPr sz="4800">
              <a:solidFill>
                <a:srgbClr val="5F5958"/>
              </a:solidFill>
              <a:latin typeface="Lato Light"/>
              <a:ea typeface="Lato Light"/>
              <a:cs typeface="Lato Light"/>
              <a:sym typeface="Lato Light"/>
            </a:endParaRPr>
          </a:p>
        </p:txBody>
      </p:sp>
      <p:pic>
        <p:nvPicPr>
          <p:cNvPr id="552" name="Google Shape;552;p121"/>
          <p:cNvPicPr preferRelativeResize="0"/>
          <p:nvPr/>
        </p:nvPicPr>
        <p:blipFill rotWithShape="1">
          <a:blip r:embed="rId3">
            <a:alphaModFix/>
          </a:blip>
          <a:srcRect b="0" l="0" r="0" t="87373"/>
          <a:stretch/>
        </p:blipFill>
        <p:spPr>
          <a:xfrm>
            <a:off x="0" y="4494075"/>
            <a:ext cx="9144000" cy="64942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56" name="Shape 556"/>
        <p:cNvGrpSpPr/>
        <p:nvPr/>
      </p:nvGrpSpPr>
      <p:grpSpPr>
        <a:xfrm>
          <a:off x="0" y="0"/>
          <a:ext cx="0" cy="0"/>
          <a:chOff x="0" y="0"/>
          <a:chExt cx="0" cy="0"/>
        </a:xfrm>
      </p:grpSpPr>
      <p:sp>
        <p:nvSpPr>
          <p:cNvPr id="557" name="Google Shape;557;p122"/>
          <p:cNvSpPr txBox="1"/>
          <p:nvPr/>
        </p:nvSpPr>
        <p:spPr>
          <a:xfrm>
            <a:off x="851025" y="1261088"/>
            <a:ext cx="3827700" cy="146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t/>
            </a:r>
            <a:endParaRPr sz="500">
              <a:latin typeface="Helvetica Neue"/>
              <a:ea typeface="Helvetica Neue"/>
              <a:cs typeface="Helvetica Neue"/>
              <a:sym typeface="Helvetica Neue"/>
            </a:endParaRPr>
          </a:p>
        </p:txBody>
      </p:sp>
      <p:pic>
        <p:nvPicPr>
          <p:cNvPr id="558" name="Google Shape;558;p122"/>
          <p:cNvPicPr preferRelativeResize="0"/>
          <p:nvPr/>
        </p:nvPicPr>
        <p:blipFill rotWithShape="1">
          <a:blip r:embed="rId3">
            <a:alphaModFix/>
          </a:blip>
          <a:srcRect b="0" l="0" r="0" t="87373"/>
          <a:stretch/>
        </p:blipFill>
        <p:spPr>
          <a:xfrm>
            <a:off x="0" y="4494075"/>
            <a:ext cx="9144000" cy="649426"/>
          </a:xfrm>
          <a:prstGeom prst="rect">
            <a:avLst/>
          </a:prstGeom>
          <a:noFill/>
          <a:ln>
            <a:noFill/>
          </a:ln>
        </p:spPr>
      </p:pic>
      <p:pic>
        <p:nvPicPr>
          <p:cNvPr id="559" name="Google Shape;559;p122"/>
          <p:cNvPicPr preferRelativeResize="0"/>
          <p:nvPr/>
        </p:nvPicPr>
        <p:blipFill>
          <a:blip r:embed="rId4">
            <a:alphaModFix/>
          </a:blip>
          <a:stretch>
            <a:fillRect/>
          </a:stretch>
        </p:blipFill>
        <p:spPr>
          <a:xfrm>
            <a:off x="2009363" y="1229163"/>
            <a:ext cx="4945933" cy="2782088"/>
          </a:xfrm>
          <a:prstGeom prst="rect">
            <a:avLst/>
          </a:prstGeom>
          <a:noFill/>
          <a:ln>
            <a:noFill/>
          </a:ln>
        </p:spPr>
      </p:pic>
      <p:sp>
        <p:nvSpPr>
          <p:cNvPr id="560" name="Google Shape;560;p122"/>
          <p:cNvSpPr/>
          <p:nvPr/>
        </p:nvSpPr>
        <p:spPr>
          <a:xfrm>
            <a:off x="0" y="377800"/>
            <a:ext cx="732600" cy="667500"/>
          </a:xfrm>
          <a:prstGeom prst="rect">
            <a:avLst/>
          </a:prstGeom>
          <a:solidFill>
            <a:srgbClr val="FB8B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61" name="Google Shape;561;p122"/>
          <p:cNvSpPr txBox="1"/>
          <p:nvPr/>
        </p:nvSpPr>
        <p:spPr>
          <a:xfrm>
            <a:off x="886825" y="507550"/>
            <a:ext cx="7191000" cy="531000"/>
          </a:xfrm>
          <a:prstGeom prst="rect">
            <a:avLst/>
          </a:prstGeom>
          <a:noFill/>
          <a:ln>
            <a:noFill/>
          </a:ln>
        </p:spPr>
        <p:txBody>
          <a:bodyPr anchorCtr="0" anchor="t" bIns="34275" lIns="68575" spcFirstLastPara="1" rIns="68575" wrap="square" tIns="34275">
            <a:spAutoFit/>
          </a:bodyPr>
          <a:lstStyle/>
          <a:p>
            <a:pPr indent="0" lvl="0" marL="0" rtl="0" algn="l">
              <a:lnSpc>
                <a:spcPct val="115000"/>
              </a:lnSpc>
              <a:spcBef>
                <a:spcPts val="0"/>
              </a:spcBef>
              <a:spcAft>
                <a:spcPts val="0"/>
              </a:spcAft>
              <a:buClr>
                <a:schemeClr val="dk1"/>
              </a:buClr>
              <a:buSzPts val="1100"/>
              <a:buFont typeface="Arial"/>
              <a:buNone/>
            </a:pPr>
            <a:r>
              <a:rPr lang="en" sz="3000">
                <a:solidFill>
                  <a:schemeClr val="dk1"/>
                </a:solidFill>
                <a:latin typeface="Lato"/>
                <a:ea typeface="Lato"/>
                <a:cs typeface="Lato"/>
                <a:sym typeface="Lato"/>
              </a:rPr>
              <a:t>Build Trust through Empathic Connections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559"/>
                                        </p:tgtEl>
                                        <p:attrNameLst>
                                          <p:attrName>style.visibility</p:attrName>
                                        </p:attrNameLst>
                                      </p:cBhvr>
                                      <p:to>
                                        <p:strVal val="visible"/>
                                      </p:to>
                                    </p:set>
                                    <p:animEffect filter="fade" transition="in">
                                      <p:cBhvr>
                                        <p:cTn dur="1900"/>
                                        <p:tgtEl>
                                          <p:spTgt spid="5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5" name="Shape 565"/>
        <p:cNvGrpSpPr/>
        <p:nvPr/>
      </p:nvGrpSpPr>
      <p:grpSpPr>
        <a:xfrm>
          <a:off x="0" y="0"/>
          <a:ext cx="0" cy="0"/>
          <a:chOff x="0" y="0"/>
          <a:chExt cx="0" cy="0"/>
        </a:xfrm>
      </p:grpSpPr>
      <p:sp>
        <p:nvSpPr>
          <p:cNvPr id="566" name="Google Shape;566;p123"/>
          <p:cNvSpPr txBox="1"/>
          <p:nvPr/>
        </p:nvSpPr>
        <p:spPr>
          <a:xfrm>
            <a:off x="1816650" y="1673410"/>
            <a:ext cx="5510700" cy="218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600">
                <a:solidFill>
                  <a:srgbClr val="4D5156"/>
                </a:solidFill>
                <a:highlight>
                  <a:srgbClr val="FFFFFF"/>
                </a:highlight>
                <a:latin typeface="Lato"/>
                <a:ea typeface="Lato"/>
                <a:cs typeface="Lato"/>
                <a:sym typeface="Lato"/>
              </a:rPr>
              <a:t>“...(authorized) </a:t>
            </a:r>
            <a:r>
              <a:rPr lang="en" sz="2600">
                <a:solidFill>
                  <a:srgbClr val="4D5156"/>
                </a:solidFill>
                <a:highlight>
                  <a:srgbClr val="FFFFFF"/>
                </a:highlight>
                <a:latin typeface="Lato"/>
                <a:ea typeface="Lato"/>
                <a:cs typeface="Lato"/>
                <a:sym typeface="Lato"/>
              </a:rPr>
              <a:t>to spend up to $2,000 per day, per guest, without seeking approval from their superiors, to resolve any guest issues or complaints.”</a:t>
            </a:r>
            <a:endParaRPr sz="2600">
              <a:latin typeface="Lato"/>
              <a:ea typeface="Lato"/>
              <a:cs typeface="Lato"/>
              <a:sym typeface="Lato"/>
            </a:endParaRPr>
          </a:p>
        </p:txBody>
      </p:sp>
      <p:sp>
        <p:nvSpPr>
          <p:cNvPr id="567" name="Google Shape;567;p123"/>
          <p:cNvSpPr txBox="1"/>
          <p:nvPr/>
        </p:nvSpPr>
        <p:spPr>
          <a:xfrm>
            <a:off x="851025" y="1673400"/>
            <a:ext cx="3827700" cy="146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t/>
            </a:r>
            <a:endParaRPr sz="500">
              <a:latin typeface="Helvetica Neue"/>
              <a:ea typeface="Helvetica Neue"/>
              <a:cs typeface="Helvetica Neue"/>
              <a:sym typeface="Helvetica Neue"/>
            </a:endParaRPr>
          </a:p>
        </p:txBody>
      </p:sp>
      <p:pic>
        <p:nvPicPr>
          <p:cNvPr id="568" name="Google Shape;568;p123"/>
          <p:cNvPicPr preferRelativeResize="0"/>
          <p:nvPr/>
        </p:nvPicPr>
        <p:blipFill rotWithShape="1">
          <a:blip r:embed="rId3">
            <a:alphaModFix/>
          </a:blip>
          <a:srcRect b="0" l="0" r="0" t="87373"/>
          <a:stretch/>
        </p:blipFill>
        <p:spPr>
          <a:xfrm>
            <a:off x="0" y="4494075"/>
            <a:ext cx="9144000" cy="649426"/>
          </a:xfrm>
          <a:prstGeom prst="rect">
            <a:avLst/>
          </a:prstGeom>
          <a:noFill/>
          <a:ln>
            <a:noFill/>
          </a:ln>
        </p:spPr>
      </p:pic>
      <p:sp>
        <p:nvSpPr>
          <p:cNvPr id="569" name="Google Shape;569;p123"/>
          <p:cNvSpPr/>
          <p:nvPr/>
        </p:nvSpPr>
        <p:spPr>
          <a:xfrm>
            <a:off x="0" y="377800"/>
            <a:ext cx="732600" cy="667500"/>
          </a:xfrm>
          <a:prstGeom prst="rect">
            <a:avLst/>
          </a:prstGeom>
          <a:solidFill>
            <a:srgbClr val="FB8B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70" name="Google Shape;570;p123"/>
          <p:cNvSpPr txBox="1"/>
          <p:nvPr/>
        </p:nvSpPr>
        <p:spPr>
          <a:xfrm>
            <a:off x="886825" y="507550"/>
            <a:ext cx="7191000" cy="531000"/>
          </a:xfrm>
          <a:prstGeom prst="rect">
            <a:avLst/>
          </a:prstGeom>
          <a:noFill/>
          <a:ln>
            <a:noFill/>
          </a:ln>
        </p:spPr>
        <p:txBody>
          <a:bodyPr anchorCtr="0" anchor="t" bIns="34275" lIns="68575" spcFirstLastPara="1" rIns="68575" wrap="square" tIns="34275">
            <a:spAutoFit/>
          </a:bodyPr>
          <a:lstStyle/>
          <a:p>
            <a:pPr indent="0" lvl="0" marL="0" rtl="0" algn="l">
              <a:lnSpc>
                <a:spcPct val="115000"/>
              </a:lnSpc>
              <a:spcBef>
                <a:spcPts val="0"/>
              </a:spcBef>
              <a:spcAft>
                <a:spcPts val="0"/>
              </a:spcAft>
              <a:buNone/>
            </a:pPr>
            <a:r>
              <a:rPr lang="en" sz="3000">
                <a:solidFill>
                  <a:schemeClr val="dk1"/>
                </a:solidFill>
                <a:latin typeface="Lato"/>
                <a:ea typeface="Lato"/>
                <a:cs typeface="Lato"/>
                <a:sym typeface="Lato"/>
              </a:rPr>
              <a:t>Build Trust through Empathic Connections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74" name="Shape 574"/>
        <p:cNvGrpSpPr/>
        <p:nvPr/>
      </p:nvGrpSpPr>
      <p:grpSpPr>
        <a:xfrm>
          <a:off x="0" y="0"/>
          <a:ext cx="0" cy="0"/>
          <a:chOff x="0" y="0"/>
          <a:chExt cx="0" cy="0"/>
        </a:xfrm>
      </p:grpSpPr>
      <p:sp>
        <p:nvSpPr>
          <p:cNvPr id="575" name="Google Shape;575;p124"/>
          <p:cNvSpPr txBox="1"/>
          <p:nvPr/>
        </p:nvSpPr>
        <p:spPr>
          <a:xfrm>
            <a:off x="851025" y="1261088"/>
            <a:ext cx="3827700" cy="146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t/>
            </a:r>
            <a:endParaRPr sz="500">
              <a:latin typeface="Helvetica Neue"/>
              <a:ea typeface="Helvetica Neue"/>
              <a:cs typeface="Helvetica Neue"/>
              <a:sym typeface="Helvetica Neue"/>
            </a:endParaRPr>
          </a:p>
        </p:txBody>
      </p:sp>
      <p:sp>
        <p:nvSpPr>
          <p:cNvPr id="576" name="Google Shape;576;p124"/>
          <p:cNvSpPr txBox="1"/>
          <p:nvPr/>
        </p:nvSpPr>
        <p:spPr>
          <a:xfrm>
            <a:off x="886825" y="1261100"/>
            <a:ext cx="7747500" cy="446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700">
              <a:solidFill>
                <a:schemeClr val="dk1"/>
              </a:solidFill>
            </a:endParaRPr>
          </a:p>
        </p:txBody>
      </p:sp>
      <p:pic>
        <p:nvPicPr>
          <p:cNvPr id="577" name="Google Shape;577;p124"/>
          <p:cNvPicPr preferRelativeResize="0"/>
          <p:nvPr/>
        </p:nvPicPr>
        <p:blipFill rotWithShape="1">
          <a:blip r:embed="rId3">
            <a:alphaModFix/>
          </a:blip>
          <a:srcRect b="0" l="0" r="0" t="87373"/>
          <a:stretch/>
        </p:blipFill>
        <p:spPr>
          <a:xfrm>
            <a:off x="0" y="4494075"/>
            <a:ext cx="9144000" cy="649426"/>
          </a:xfrm>
          <a:prstGeom prst="rect">
            <a:avLst/>
          </a:prstGeom>
          <a:noFill/>
          <a:ln>
            <a:noFill/>
          </a:ln>
        </p:spPr>
      </p:pic>
      <p:pic>
        <p:nvPicPr>
          <p:cNvPr id="578" name="Google Shape;578;p124"/>
          <p:cNvPicPr preferRelativeResize="0"/>
          <p:nvPr/>
        </p:nvPicPr>
        <p:blipFill>
          <a:blip r:embed="rId4">
            <a:alphaModFix/>
          </a:blip>
          <a:stretch>
            <a:fillRect/>
          </a:stretch>
        </p:blipFill>
        <p:spPr>
          <a:xfrm>
            <a:off x="811300" y="1407063"/>
            <a:ext cx="7521394" cy="2481775"/>
          </a:xfrm>
          <a:prstGeom prst="rect">
            <a:avLst/>
          </a:prstGeom>
          <a:noFill/>
          <a:ln>
            <a:noFill/>
          </a:ln>
        </p:spPr>
      </p:pic>
      <p:sp>
        <p:nvSpPr>
          <p:cNvPr id="579" name="Google Shape;579;p124"/>
          <p:cNvSpPr/>
          <p:nvPr/>
        </p:nvSpPr>
        <p:spPr>
          <a:xfrm>
            <a:off x="0" y="377800"/>
            <a:ext cx="732600" cy="667500"/>
          </a:xfrm>
          <a:prstGeom prst="rect">
            <a:avLst/>
          </a:prstGeom>
          <a:solidFill>
            <a:srgbClr val="FB8B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80" name="Google Shape;580;p124"/>
          <p:cNvSpPr txBox="1"/>
          <p:nvPr/>
        </p:nvSpPr>
        <p:spPr>
          <a:xfrm>
            <a:off x="886825" y="507550"/>
            <a:ext cx="7191000" cy="531000"/>
          </a:xfrm>
          <a:prstGeom prst="rect">
            <a:avLst/>
          </a:prstGeom>
          <a:noFill/>
          <a:ln>
            <a:noFill/>
          </a:ln>
        </p:spPr>
        <p:txBody>
          <a:bodyPr anchorCtr="0" anchor="t" bIns="34275" lIns="68575" spcFirstLastPara="1" rIns="68575" wrap="square" tIns="34275">
            <a:spAutoFit/>
          </a:bodyPr>
          <a:lstStyle/>
          <a:p>
            <a:pPr indent="0" lvl="0" marL="0" rtl="0" algn="l">
              <a:lnSpc>
                <a:spcPct val="115000"/>
              </a:lnSpc>
              <a:spcBef>
                <a:spcPts val="0"/>
              </a:spcBef>
              <a:spcAft>
                <a:spcPts val="0"/>
              </a:spcAft>
              <a:buNone/>
            </a:pPr>
            <a:r>
              <a:rPr lang="en" sz="3000">
                <a:solidFill>
                  <a:schemeClr val="dk1"/>
                </a:solidFill>
                <a:latin typeface="Lato"/>
                <a:ea typeface="Lato"/>
                <a:cs typeface="Lato"/>
                <a:sym typeface="Lato"/>
              </a:rPr>
              <a:t>Build Trust through Empathic Connections</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4" name="Shape 584"/>
        <p:cNvGrpSpPr/>
        <p:nvPr/>
      </p:nvGrpSpPr>
      <p:grpSpPr>
        <a:xfrm>
          <a:off x="0" y="0"/>
          <a:ext cx="0" cy="0"/>
          <a:chOff x="0" y="0"/>
          <a:chExt cx="0" cy="0"/>
        </a:xfrm>
      </p:grpSpPr>
      <p:sp>
        <p:nvSpPr>
          <p:cNvPr id="585" name="Google Shape;585;p125"/>
          <p:cNvSpPr txBox="1"/>
          <p:nvPr/>
        </p:nvSpPr>
        <p:spPr>
          <a:xfrm>
            <a:off x="851025" y="1261088"/>
            <a:ext cx="3827700" cy="146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t/>
            </a:r>
            <a:endParaRPr sz="500">
              <a:latin typeface="Helvetica Neue"/>
              <a:ea typeface="Helvetica Neue"/>
              <a:cs typeface="Helvetica Neue"/>
              <a:sym typeface="Helvetica Neue"/>
            </a:endParaRPr>
          </a:p>
        </p:txBody>
      </p:sp>
      <p:sp>
        <p:nvSpPr>
          <p:cNvPr id="586" name="Google Shape;586;p125"/>
          <p:cNvSpPr/>
          <p:nvPr/>
        </p:nvSpPr>
        <p:spPr>
          <a:xfrm>
            <a:off x="0" y="377800"/>
            <a:ext cx="732600" cy="667500"/>
          </a:xfrm>
          <a:prstGeom prst="rect">
            <a:avLst/>
          </a:prstGeom>
          <a:solidFill>
            <a:srgbClr val="FB8B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87" name="Google Shape;587;p125"/>
          <p:cNvSpPr txBox="1"/>
          <p:nvPr/>
        </p:nvSpPr>
        <p:spPr>
          <a:xfrm>
            <a:off x="886825" y="338350"/>
            <a:ext cx="7191000" cy="6696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100"/>
              <a:buFont typeface="Arial"/>
              <a:buNone/>
            </a:pPr>
            <a:r>
              <a:rPr b="1" lang="en" sz="2200">
                <a:solidFill>
                  <a:srgbClr val="363636"/>
                </a:solidFill>
                <a:latin typeface="Lato"/>
                <a:ea typeface="Lato"/>
                <a:cs typeface="Lato"/>
                <a:sym typeface="Lato"/>
              </a:rPr>
              <a:t>Prospect-Centered vs Product-Centered</a:t>
            </a:r>
            <a:endParaRPr b="1" sz="2200">
              <a:solidFill>
                <a:srgbClr val="363636"/>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700">
                <a:solidFill>
                  <a:srgbClr val="363636"/>
                </a:solidFill>
                <a:latin typeface="Lato Light"/>
                <a:ea typeface="Lato Light"/>
                <a:cs typeface="Lato Light"/>
                <a:sym typeface="Lato Light"/>
              </a:rPr>
              <a:t>Brand Anthem Video</a:t>
            </a:r>
            <a:endParaRPr sz="1700">
              <a:solidFill>
                <a:srgbClr val="FB8B24"/>
              </a:solidFill>
              <a:latin typeface="Lato Light"/>
              <a:ea typeface="Lato Light"/>
              <a:cs typeface="Lato Light"/>
              <a:sym typeface="Lato Light"/>
            </a:endParaRPr>
          </a:p>
        </p:txBody>
      </p:sp>
      <p:pic>
        <p:nvPicPr>
          <p:cNvPr id="588" name="Google Shape;588;p125" title="brand_anthem (1080p).mp4">
            <a:hlinkClick r:id="rId3"/>
          </p:cNvPr>
          <p:cNvPicPr preferRelativeResize="0"/>
          <p:nvPr/>
        </p:nvPicPr>
        <p:blipFill>
          <a:blip r:embed="rId4">
            <a:alphaModFix/>
          </a:blip>
          <a:stretch>
            <a:fillRect/>
          </a:stretch>
        </p:blipFill>
        <p:spPr>
          <a:xfrm>
            <a:off x="0" y="22100"/>
            <a:ext cx="9144019"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8"/>
                                        </p:tgtEl>
                                        <p:attrNameLst>
                                          <p:attrName>style.visibility</p:attrName>
                                        </p:attrNameLst>
                                      </p:cBhvr>
                                      <p:to>
                                        <p:strVal val="visible"/>
                                      </p:to>
                                    </p:set>
                                    <p:animEffect filter="fade" transition="in">
                                      <p:cBhvr>
                                        <p:cTn dur="1000"/>
                                        <p:tgtEl>
                                          <p:spTgt spid="5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92" name="Shape 592"/>
        <p:cNvGrpSpPr/>
        <p:nvPr/>
      </p:nvGrpSpPr>
      <p:grpSpPr>
        <a:xfrm>
          <a:off x="0" y="0"/>
          <a:ext cx="0" cy="0"/>
          <a:chOff x="0" y="0"/>
          <a:chExt cx="0" cy="0"/>
        </a:xfrm>
      </p:grpSpPr>
      <p:sp>
        <p:nvSpPr>
          <p:cNvPr id="593" name="Google Shape;593;p126"/>
          <p:cNvSpPr txBox="1"/>
          <p:nvPr/>
        </p:nvSpPr>
        <p:spPr>
          <a:xfrm>
            <a:off x="851025" y="1261088"/>
            <a:ext cx="3827700" cy="146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t/>
            </a:r>
            <a:endParaRPr sz="500">
              <a:latin typeface="Helvetica Neue"/>
              <a:ea typeface="Helvetica Neue"/>
              <a:cs typeface="Helvetica Neue"/>
              <a:sym typeface="Helvetica Neue"/>
            </a:endParaRPr>
          </a:p>
        </p:txBody>
      </p:sp>
      <p:sp>
        <p:nvSpPr>
          <p:cNvPr id="594" name="Google Shape;594;p126"/>
          <p:cNvSpPr/>
          <p:nvPr/>
        </p:nvSpPr>
        <p:spPr>
          <a:xfrm>
            <a:off x="0" y="377800"/>
            <a:ext cx="2192100" cy="667500"/>
          </a:xfrm>
          <a:prstGeom prst="rect">
            <a:avLst/>
          </a:prstGeom>
          <a:solidFill>
            <a:srgbClr val="FB8B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595" name="Google Shape;595;p126"/>
          <p:cNvPicPr preferRelativeResize="0"/>
          <p:nvPr/>
        </p:nvPicPr>
        <p:blipFill rotWithShape="1">
          <a:blip r:embed="rId3">
            <a:alphaModFix/>
          </a:blip>
          <a:srcRect b="0" l="0" r="0" t="87373"/>
          <a:stretch/>
        </p:blipFill>
        <p:spPr>
          <a:xfrm>
            <a:off x="0" y="4494075"/>
            <a:ext cx="9144000" cy="649426"/>
          </a:xfrm>
          <a:prstGeom prst="rect">
            <a:avLst/>
          </a:prstGeom>
          <a:noFill/>
          <a:ln>
            <a:noFill/>
          </a:ln>
        </p:spPr>
      </p:pic>
      <p:pic>
        <p:nvPicPr>
          <p:cNvPr id="596" name="Google Shape;596;p126"/>
          <p:cNvPicPr preferRelativeResize="0"/>
          <p:nvPr/>
        </p:nvPicPr>
        <p:blipFill>
          <a:blip r:embed="rId4">
            <a:alphaModFix/>
          </a:blip>
          <a:stretch>
            <a:fillRect/>
          </a:stretch>
        </p:blipFill>
        <p:spPr>
          <a:xfrm>
            <a:off x="0" y="0"/>
            <a:ext cx="9001158" cy="514350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00" name="Shape 600"/>
        <p:cNvGrpSpPr/>
        <p:nvPr/>
      </p:nvGrpSpPr>
      <p:grpSpPr>
        <a:xfrm>
          <a:off x="0" y="0"/>
          <a:ext cx="0" cy="0"/>
          <a:chOff x="0" y="0"/>
          <a:chExt cx="0" cy="0"/>
        </a:xfrm>
      </p:grpSpPr>
      <p:sp>
        <p:nvSpPr>
          <p:cNvPr id="601" name="Google Shape;601;p127"/>
          <p:cNvSpPr/>
          <p:nvPr/>
        </p:nvSpPr>
        <p:spPr>
          <a:xfrm>
            <a:off x="0" y="377800"/>
            <a:ext cx="732600" cy="667500"/>
          </a:xfrm>
          <a:prstGeom prst="rect">
            <a:avLst/>
          </a:prstGeom>
          <a:solidFill>
            <a:srgbClr val="FB8B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02" name="Google Shape;602;p127"/>
          <p:cNvSpPr txBox="1"/>
          <p:nvPr/>
        </p:nvSpPr>
        <p:spPr>
          <a:xfrm>
            <a:off x="676050" y="1290575"/>
            <a:ext cx="7791900" cy="301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latin typeface="Lato"/>
                <a:ea typeface="Lato"/>
                <a:cs typeface="Lato"/>
                <a:sym typeface="Lato"/>
              </a:rPr>
              <a:t>Stage:  Denial</a:t>
            </a:r>
            <a:endParaRPr sz="1700">
              <a:latin typeface="Lato"/>
              <a:ea typeface="Lato"/>
              <a:cs typeface="Lato"/>
              <a:sym typeface="Lato"/>
            </a:endParaRPr>
          </a:p>
          <a:p>
            <a:pPr indent="0" lvl="0" marL="0" rtl="0" algn="l">
              <a:spcBef>
                <a:spcPts val="0"/>
              </a:spcBef>
              <a:spcAft>
                <a:spcPts val="0"/>
              </a:spcAft>
              <a:buNone/>
            </a:pPr>
            <a:r>
              <a:t/>
            </a:r>
            <a:endParaRPr sz="1700">
              <a:latin typeface="Lato"/>
              <a:ea typeface="Lato"/>
              <a:cs typeface="Lato"/>
              <a:sym typeface="Lato"/>
            </a:endParaRPr>
          </a:p>
          <a:p>
            <a:pPr indent="0" lvl="0" marL="0" rtl="0" algn="l">
              <a:spcBef>
                <a:spcPts val="0"/>
              </a:spcBef>
              <a:spcAft>
                <a:spcPts val="0"/>
              </a:spcAft>
              <a:buNone/>
            </a:pPr>
            <a:r>
              <a:rPr lang="en" sz="1700">
                <a:latin typeface="Lato"/>
                <a:ea typeface="Lato"/>
                <a:cs typeface="Lato"/>
                <a:sym typeface="Lato"/>
              </a:rPr>
              <a:t>Topic:  Home (also food, routines, interests)</a:t>
            </a:r>
            <a:endParaRPr sz="1700">
              <a:latin typeface="Lato"/>
              <a:ea typeface="Lato"/>
              <a:cs typeface="Lato"/>
              <a:sym typeface="Lato"/>
            </a:endParaRPr>
          </a:p>
          <a:p>
            <a:pPr indent="0" lvl="0" marL="0" rtl="0" algn="l">
              <a:spcBef>
                <a:spcPts val="0"/>
              </a:spcBef>
              <a:spcAft>
                <a:spcPts val="0"/>
              </a:spcAft>
              <a:buNone/>
            </a:pPr>
            <a:r>
              <a:t/>
            </a:r>
            <a:endParaRPr sz="1700">
              <a:latin typeface="Lato"/>
              <a:ea typeface="Lato"/>
              <a:cs typeface="Lato"/>
              <a:sym typeface="Lato"/>
            </a:endParaRPr>
          </a:p>
          <a:p>
            <a:pPr indent="0" lvl="0" marL="0" rtl="0" algn="l">
              <a:spcBef>
                <a:spcPts val="0"/>
              </a:spcBef>
              <a:spcAft>
                <a:spcPts val="0"/>
              </a:spcAft>
              <a:buNone/>
            </a:pPr>
            <a:r>
              <a:rPr lang="en" sz="1700">
                <a:latin typeface="Lato"/>
                <a:ea typeface="Lato"/>
                <a:cs typeface="Lato"/>
                <a:sym typeface="Lato"/>
              </a:rPr>
              <a:t>Content Focused On: </a:t>
            </a:r>
            <a:endParaRPr sz="1700">
              <a:latin typeface="Lato"/>
              <a:ea typeface="Lato"/>
              <a:cs typeface="Lato"/>
              <a:sym typeface="Lato"/>
            </a:endParaRPr>
          </a:p>
          <a:p>
            <a:pPr indent="0" lvl="0" marL="0" rtl="0" algn="l">
              <a:spcBef>
                <a:spcPts val="0"/>
              </a:spcBef>
              <a:spcAft>
                <a:spcPts val="0"/>
              </a:spcAft>
              <a:buNone/>
            </a:pPr>
            <a:r>
              <a:t/>
            </a:r>
            <a:endParaRPr sz="1700">
              <a:latin typeface="Lato"/>
              <a:ea typeface="Lato"/>
              <a:cs typeface="Lato"/>
              <a:sym typeface="Lato"/>
            </a:endParaRPr>
          </a:p>
          <a:p>
            <a:pPr indent="-336550" lvl="0" marL="457200" rtl="0" algn="l">
              <a:spcBef>
                <a:spcPts val="0"/>
              </a:spcBef>
              <a:spcAft>
                <a:spcPts val="0"/>
              </a:spcAft>
              <a:buSzPts val="1700"/>
              <a:buFont typeface="Lato"/>
              <a:buChar char="●"/>
            </a:pPr>
            <a:r>
              <a:rPr lang="en" sz="1700">
                <a:latin typeface="Lato"/>
                <a:ea typeface="Lato"/>
                <a:cs typeface="Lato"/>
                <a:sym typeface="Lato"/>
              </a:rPr>
              <a:t>Tell me about your home. How long have you been there?</a:t>
            </a:r>
            <a:endParaRPr sz="1700">
              <a:latin typeface="Lato"/>
              <a:ea typeface="Lato"/>
              <a:cs typeface="Lato"/>
              <a:sym typeface="Lato"/>
            </a:endParaRPr>
          </a:p>
          <a:p>
            <a:pPr indent="-336550" lvl="0" marL="457200" rtl="0" algn="l">
              <a:spcBef>
                <a:spcPts val="0"/>
              </a:spcBef>
              <a:spcAft>
                <a:spcPts val="0"/>
              </a:spcAft>
              <a:buSzPts val="1700"/>
              <a:buFont typeface="Lato"/>
              <a:buChar char="●"/>
            </a:pPr>
            <a:r>
              <a:rPr lang="en" sz="1700">
                <a:latin typeface="Lato"/>
                <a:ea typeface="Lato"/>
                <a:cs typeface="Lato"/>
                <a:sym typeface="Lato"/>
              </a:rPr>
              <a:t>What do you enjoy most about your home?</a:t>
            </a:r>
            <a:endParaRPr sz="1700">
              <a:latin typeface="Lato"/>
              <a:ea typeface="Lato"/>
              <a:cs typeface="Lato"/>
              <a:sym typeface="Lato"/>
            </a:endParaRPr>
          </a:p>
          <a:p>
            <a:pPr indent="-336550" lvl="0" marL="457200" rtl="0" algn="l">
              <a:spcBef>
                <a:spcPts val="0"/>
              </a:spcBef>
              <a:spcAft>
                <a:spcPts val="0"/>
              </a:spcAft>
              <a:buSzPts val="1700"/>
              <a:buFont typeface="Lato"/>
              <a:buChar char="●"/>
            </a:pPr>
            <a:r>
              <a:rPr lang="en" sz="1700">
                <a:latin typeface="Lato"/>
                <a:ea typeface="Lato"/>
                <a:cs typeface="Lato"/>
                <a:sym typeface="Lato"/>
              </a:rPr>
              <a:t>It sounds like your home is wonderful. Why would you even consider ever moving?</a:t>
            </a:r>
            <a:endParaRPr sz="1700">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p:txBody>
      </p:sp>
      <p:pic>
        <p:nvPicPr>
          <p:cNvPr id="603" name="Google Shape;603;p127"/>
          <p:cNvPicPr preferRelativeResize="0"/>
          <p:nvPr/>
        </p:nvPicPr>
        <p:blipFill rotWithShape="1">
          <a:blip r:embed="rId3">
            <a:alphaModFix/>
          </a:blip>
          <a:srcRect b="0" l="0" r="0" t="87373"/>
          <a:stretch/>
        </p:blipFill>
        <p:spPr>
          <a:xfrm>
            <a:off x="0" y="4494075"/>
            <a:ext cx="9144000" cy="649426"/>
          </a:xfrm>
          <a:prstGeom prst="rect">
            <a:avLst/>
          </a:prstGeom>
          <a:noFill/>
          <a:ln>
            <a:noFill/>
          </a:ln>
        </p:spPr>
      </p:pic>
      <p:sp>
        <p:nvSpPr>
          <p:cNvPr id="604" name="Google Shape;604;p127"/>
          <p:cNvSpPr txBox="1"/>
          <p:nvPr/>
        </p:nvSpPr>
        <p:spPr>
          <a:xfrm>
            <a:off x="886825" y="507550"/>
            <a:ext cx="7191000" cy="531000"/>
          </a:xfrm>
          <a:prstGeom prst="rect">
            <a:avLst/>
          </a:prstGeom>
          <a:noFill/>
          <a:ln>
            <a:noFill/>
          </a:ln>
        </p:spPr>
        <p:txBody>
          <a:bodyPr anchorCtr="0" anchor="t" bIns="34275" lIns="68575" spcFirstLastPara="1" rIns="68575" wrap="square" tIns="34275">
            <a:spAutoFit/>
          </a:bodyPr>
          <a:lstStyle/>
          <a:p>
            <a:pPr indent="0" lvl="0" marL="0" rtl="0" algn="l">
              <a:lnSpc>
                <a:spcPct val="115000"/>
              </a:lnSpc>
              <a:spcBef>
                <a:spcPts val="0"/>
              </a:spcBef>
              <a:spcAft>
                <a:spcPts val="0"/>
              </a:spcAft>
              <a:buNone/>
            </a:pPr>
            <a:r>
              <a:rPr lang="en" sz="3000">
                <a:solidFill>
                  <a:schemeClr val="dk1"/>
                </a:solidFill>
                <a:latin typeface="Lato"/>
                <a:ea typeface="Lato"/>
                <a:cs typeface="Lato"/>
                <a:sym typeface="Lato"/>
              </a:rPr>
              <a:t>Content for Readiness</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08" name="Shape 608"/>
        <p:cNvGrpSpPr/>
        <p:nvPr/>
      </p:nvGrpSpPr>
      <p:grpSpPr>
        <a:xfrm>
          <a:off x="0" y="0"/>
          <a:ext cx="0" cy="0"/>
          <a:chOff x="0" y="0"/>
          <a:chExt cx="0" cy="0"/>
        </a:xfrm>
      </p:grpSpPr>
      <p:sp>
        <p:nvSpPr>
          <p:cNvPr id="609" name="Google Shape;609;p128"/>
          <p:cNvSpPr/>
          <p:nvPr/>
        </p:nvSpPr>
        <p:spPr>
          <a:xfrm>
            <a:off x="0" y="377800"/>
            <a:ext cx="732600" cy="667500"/>
          </a:xfrm>
          <a:prstGeom prst="rect">
            <a:avLst/>
          </a:prstGeom>
          <a:solidFill>
            <a:srgbClr val="FB8B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10" name="Google Shape;610;p128"/>
          <p:cNvSpPr txBox="1"/>
          <p:nvPr/>
        </p:nvSpPr>
        <p:spPr>
          <a:xfrm>
            <a:off x="676050" y="1290575"/>
            <a:ext cx="7791900" cy="340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solidFill>
                  <a:schemeClr val="dk1"/>
                </a:solidFill>
              </a:rPr>
              <a:t>Email Content</a:t>
            </a:r>
            <a:r>
              <a:rPr lang="en">
                <a:solidFill>
                  <a:schemeClr val="dk1"/>
                </a:solidFill>
              </a:rPr>
              <a:t>:</a:t>
            </a:r>
            <a:endParaRPr>
              <a:solidFill>
                <a:schemeClr val="dk1"/>
              </a:solidFill>
            </a:endParaRPr>
          </a:p>
          <a:p>
            <a:pPr indent="0" lvl="0" marL="0" rtl="0" algn="l">
              <a:spcBef>
                <a:spcPts val="1200"/>
              </a:spcBef>
              <a:spcAft>
                <a:spcPts val="0"/>
              </a:spcAft>
              <a:buNone/>
            </a:pPr>
            <a:r>
              <a:rPr i="1" lang="en">
                <a:solidFill>
                  <a:srgbClr val="1F1F1F"/>
                </a:solidFill>
              </a:rPr>
              <a:t>Hi [First Name],</a:t>
            </a:r>
            <a:endParaRPr i="1">
              <a:solidFill>
                <a:srgbClr val="1F1F1F"/>
              </a:solidFill>
            </a:endParaRPr>
          </a:p>
          <a:p>
            <a:pPr indent="0" lvl="0" marL="0" rtl="0" algn="l">
              <a:lnSpc>
                <a:spcPct val="115000"/>
              </a:lnSpc>
              <a:spcBef>
                <a:spcPts val="1200"/>
              </a:spcBef>
              <a:spcAft>
                <a:spcPts val="0"/>
              </a:spcAft>
              <a:buNone/>
            </a:pPr>
            <a:r>
              <a:rPr i="1" lang="en">
                <a:solidFill>
                  <a:schemeClr val="dk1"/>
                </a:solidFill>
              </a:rPr>
              <a:t>We all have those little nooks in our home that hold special memories. Whether it's a sunlit spot on the sofa or the kitchen table that's seen a thousand meals and conversations - every space tells a story.</a:t>
            </a:r>
            <a:endParaRPr i="1">
              <a:solidFill>
                <a:schemeClr val="dk1"/>
              </a:solidFill>
            </a:endParaRPr>
          </a:p>
          <a:p>
            <a:pPr indent="0" lvl="0" marL="0" rtl="0" algn="l">
              <a:lnSpc>
                <a:spcPct val="115000"/>
              </a:lnSpc>
              <a:spcBef>
                <a:spcPts val="0"/>
              </a:spcBef>
              <a:spcAft>
                <a:spcPts val="0"/>
              </a:spcAft>
              <a:buNone/>
            </a:pPr>
            <a:r>
              <a:t/>
            </a:r>
            <a:endParaRPr i="1">
              <a:solidFill>
                <a:schemeClr val="dk1"/>
              </a:solidFill>
            </a:endParaRPr>
          </a:p>
          <a:p>
            <a:pPr indent="0" lvl="0" marL="0" rtl="0" algn="l">
              <a:lnSpc>
                <a:spcPct val="115000"/>
              </a:lnSpc>
              <a:spcBef>
                <a:spcPts val="0"/>
              </a:spcBef>
              <a:spcAft>
                <a:spcPts val="0"/>
              </a:spcAft>
              <a:buNone/>
            </a:pPr>
            <a:r>
              <a:rPr i="1" lang="en">
                <a:solidFill>
                  <a:schemeClr val="dk1"/>
                </a:solidFill>
                <a:highlight>
                  <a:srgbClr val="FFFF00"/>
                </a:highlight>
              </a:rPr>
              <a:t>Thinking about moving can feel like a big leap;</a:t>
            </a:r>
            <a:r>
              <a:rPr i="1" lang="en">
                <a:solidFill>
                  <a:schemeClr val="dk1"/>
                </a:solidFill>
              </a:rPr>
              <a:t> </a:t>
            </a:r>
            <a:r>
              <a:rPr i="1" lang="en">
                <a:solidFill>
                  <a:srgbClr val="1F1F1F"/>
                </a:solidFill>
              </a:rPr>
              <a:t>we understand the comfort home brings. We</a:t>
            </a:r>
            <a:r>
              <a:rPr i="1" lang="en">
                <a:solidFill>
                  <a:schemeClr val="dk1"/>
                </a:solidFill>
              </a:rPr>
              <a:t> love hearing the stories of </a:t>
            </a:r>
            <a:r>
              <a:rPr i="1" lang="en">
                <a:solidFill>
                  <a:schemeClr val="dk1"/>
                </a:solidFill>
                <a:highlight>
                  <a:srgbClr val="FFFF00"/>
                </a:highlight>
              </a:rPr>
              <a:t>what makes homes like yours so special.</a:t>
            </a:r>
            <a:r>
              <a:rPr i="1" lang="en">
                <a:solidFill>
                  <a:schemeClr val="dk1"/>
                </a:solidFill>
              </a:rPr>
              <a:t> And we’d love to show you around some of the beautiful spaces our residents are proud to call home here at [Community Name].</a:t>
            </a:r>
            <a:endParaRPr i="1">
              <a:solidFill>
                <a:schemeClr val="dk1"/>
              </a:solidFill>
            </a:endParaRPr>
          </a:p>
          <a:p>
            <a:pPr indent="0" lvl="0" marL="0" rtl="0" algn="l">
              <a:lnSpc>
                <a:spcPct val="115000"/>
              </a:lnSpc>
              <a:spcBef>
                <a:spcPts val="0"/>
              </a:spcBef>
              <a:spcAft>
                <a:spcPts val="0"/>
              </a:spcAft>
              <a:buNone/>
            </a:pPr>
            <a:r>
              <a:t/>
            </a:r>
            <a:endParaRPr i="1">
              <a:solidFill>
                <a:schemeClr val="dk1"/>
              </a:solidFill>
            </a:endParaRPr>
          </a:p>
          <a:p>
            <a:pPr indent="0" lvl="0" marL="0" rtl="0" algn="l">
              <a:lnSpc>
                <a:spcPct val="115000"/>
              </a:lnSpc>
              <a:spcBef>
                <a:spcPts val="0"/>
              </a:spcBef>
              <a:spcAft>
                <a:spcPts val="0"/>
              </a:spcAft>
              <a:buNone/>
            </a:pPr>
            <a:r>
              <a:rPr i="1" lang="en">
                <a:solidFill>
                  <a:schemeClr val="dk1"/>
                </a:solidFill>
                <a:highlight>
                  <a:srgbClr val="FFFF00"/>
                </a:highlight>
              </a:rPr>
              <a:t>If you’re interested, let us know and we’ll find a time for you to visit.</a:t>
            </a:r>
            <a:r>
              <a:rPr i="1" lang="en">
                <a:solidFill>
                  <a:schemeClr val="dk1"/>
                </a:solidFill>
              </a:rPr>
              <a:t> </a:t>
            </a:r>
            <a:endParaRPr sz="2000"/>
          </a:p>
        </p:txBody>
      </p:sp>
      <p:pic>
        <p:nvPicPr>
          <p:cNvPr id="611" name="Google Shape;611;p128"/>
          <p:cNvPicPr preferRelativeResize="0"/>
          <p:nvPr/>
        </p:nvPicPr>
        <p:blipFill rotWithShape="1">
          <a:blip r:embed="rId3">
            <a:alphaModFix/>
          </a:blip>
          <a:srcRect b="0" l="0" r="0" t="87373"/>
          <a:stretch/>
        </p:blipFill>
        <p:spPr>
          <a:xfrm>
            <a:off x="0" y="4494075"/>
            <a:ext cx="9144000" cy="649426"/>
          </a:xfrm>
          <a:prstGeom prst="rect">
            <a:avLst/>
          </a:prstGeom>
          <a:noFill/>
          <a:ln>
            <a:noFill/>
          </a:ln>
        </p:spPr>
      </p:pic>
      <p:sp>
        <p:nvSpPr>
          <p:cNvPr id="612" name="Google Shape;612;p128"/>
          <p:cNvSpPr txBox="1"/>
          <p:nvPr/>
        </p:nvSpPr>
        <p:spPr>
          <a:xfrm>
            <a:off x="886825" y="507550"/>
            <a:ext cx="7191000" cy="531000"/>
          </a:xfrm>
          <a:prstGeom prst="rect">
            <a:avLst/>
          </a:prstGeom>
          <a:noFill/>
          <a:ln>
            <a:noFill/>
          </a:ln>
        </p:spPr>
        <p:txBody>
          <a:bodyPr anchorCtr="0" anchor="t" bIns="34275" lIns="68575" spcFirstLastPara="1" rIns="68575" wrap="square" tIns="34275">
            <a:spAutoFit/>
          </a:bodyPr>
          <a:lstStyle/>
          <a:p>
            <a:pPr indent="0" lvl="0" marL="0" rtl="0" algn="l">
              <a:lnSpc>
                <a:spcPct val="115000"/>
              </a:lnSpc>
              <a:spcBef>
                <a:spcPts val="0"/>
              </a:spcBef>
              <a:spcAft>
                <a:spcPts val="0"/>
              </a:spcAft>
              <a:buNone/>
            </a:pPr>
            <a:r>
              <a:rPr lang="en" sz="3000">
                <a:solidFill>
                  <a:schemeClr val="dk1"/>
                </a:solidFill>
                <a:latin typeface="Lato"/>
                <a:ea typeface="Lato"/>
                <a:cs typeface="Lato"/>
                <a:sym typeface="Lato"/>
              </a:rPr>
              <a:t>Content for Readiness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id="296" name="Google Shape;296;p93"/>
          <p:cNvPicPr preferRelativeResize="0"/>
          <p:nvPr/>
        </p:nvPicPr>
        <p:blipFill>
          <a:blip r:embed="rId3">
            <a:alphaModFix/>
          </a:blip>
          <a:stretch>
            <a:fillRect/>
          </a:stretch>
        </p:blipFill>
        <p:spPr>
          <a:xfrm>
            <a:off x="0" y="0"/>
            <a:ext cx="9143998" cy="3557613"/>
          </a:xfrm>
          <a:prstGeom prst="rect">
            <a:avLst/>
          </a:prstGeom>
          <a:noFill/>
          <a:ln>
            <a:noFill/>
          </a:ln>
        </p:spPr>
      </p:pic>
      <p:sp>
        <p:nvSpPr>
          <p:cNvPr id="297" name="Google Shape;297;p93"/>
          <p:cNvSpPr/>
          <p:nvPr/>
        </p:nvSpPr>
        <p:spPr>
          <a:xfrm>
            <a:off x="0" y="3384900"/>
            <a:ext cx="9144000" cy="1758600"/>
          </a:xfrm>
          <a:prstGeom prst="rect">
            <a:avLst/>
          </a:prstGeom>
          <a:solidFill>
            <a:srgbClr val="F7F7F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98" name="Google Shape;298;p93"/>
          <p:cNvPicPr preferRelativeResize="0"/>
          <p:nvPr/>
        </p:nvPicPr>
        <p:blipFill rotWithShape="1">
          <a:blip r:embed="rId4">
            <a:alphaModFix/>
          </a:blip>
          <a:srcRect b="0" l="0" r="0" t="87373"/>
          <a:stretch/>
        </p:blipFill>
        <p:spPr>
          <a:xfrm>
            <a:off x="0" y="4494075"/>
            <a:ext cx="9144000" cy="64942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16" name="Shape 616"/>
        <p:cNvGrpSpPr/>
        <p:nvPr/>
      </p:nvGrpSpPr>
      <p:grpSpPr>
        <a:xfrm>
          <a:off x="0" y="0"/>
          <a:ext cx="0" cy="0"/>
          <a:chOff x="0" y="0"/>
          <a:chExt cx="0" cy="0"/>
        </a:xfrm>
      </p:grpSpPr>
      <p:sp>
        <p:nvSpPr>
          <p:cNvPr id="617" name="Google Shape;617;p129"/>
          <p:cNvSpPr/>
          <p:nvPr/>
        </p:nvSpPr>
        <p:spPr>
          <a:xfrm>
            <a:off x="0" y="377800"/>
            <a:ext cx="732600" cy="667500"/>
          </a:xfrm>
          <a:prstGeom prst="rect">
            <a:avLst/>
          </a:prstGeom>
          <a:solidFill>
            <a:srgbClr val="FB8B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18" name="Google Shape;618;p129"/>
          <p:cNvSpPr txBox="1"/>
          <p:nvPr/>
        </p:nvSpPr>
        <p:spPr>
          <a:xfrm>
            <a:off x="676050" y="1290575"/>
            <a:ext cx="7791900" cy="275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latin typeface="Lato"/>
                <a:ea typeface="Lato"/>
                <a:cs typeface="Lato"/>
                <a:sym typeface="Lato"/>
              </a:rPr>
              <a:t>Stage:  Planning</a:t>
            </a:r>
            <a:endParaRPr sz="1700">
              <a:latin typeface="Lato"/>
              <a:ea typeface="Lato"/>
              <a:cs typeface="Lato"/>
              <a:sym typeface="Lato"/>
            </a:endParaRPr>
          </a:p>
          <a:p>
            <a:pPr indent="0" lvl="0" marL="0" rtl="0" algn="l">
              <a:spcBef>
                <a:spcPts val="0"/>
              </a:spcBef>
              <a:spcAft>
                <a:spcPts val="0"/>
              </a:spcAft>
              <a:buNone/>
            </a:pPr>
            <a:r>
              <a:t/>
            </a:r>
            <a:endParaRPr sz="1700">
              <a:latin typeface="Lato"/>
              <a:ea typeface="Lato"/>
              <a:cs typeface="Lato"/>
              <a:sym typeface="Lato"/>
            </a:endParaRPr>
          </a:p>
          <a:p>
            <a:pPr indent="0" lvl="0" marL="0" rtl="0" algn="l">
              <a:spcBef>
                <a:spcPts val="0"/>
              </a:spcBef>
              <a:spcAft>
                <a:spcPts val="0"/>
              </a:spcAft>
              <a:buNone/>
            </a:pPr>
            <a:r>
              <a:rPr lang="en" sz="1700">
                <a:latin typeface="Lato"/>
                <a:ea typeface="Lato"/>
                <a:cs typeface="Lato"/>
                <a:sym typeface="Lato"/>
              </a:rPr>
              <a:t>Topic: Move Planning (also downsizing, isolation)</a:t>
            </a:r>
            <a:endParaRPr sz="1700">
              <a:latin typeface="Lato"/>
              <a:ea typeface="Lato"/>
              <a:cs typeface="Lato"/>
              <a:sym typeface="Lato"/>
            </a:endParaRPr>
          </a:p>
          <a:p>
            <a:pPr indent="0" lvl="0" marL="0" rtl="0" algn="l">
              <a:spcBef>
                <a:spcPts val="0"/>
              </a:spcBef>
              <a:spcAft>
                <a:spcPts val="0"/>
              </a:spcAft>
              <a:buNone/>
            </a:pPr>
            <a:r>
              <a:t/>
            </a:r>
            <a:endParaRPr sz="1700">
              <a:latin typeface="Lato"/>
              <a:ea typeface="Lato"/>
              <a:cs typeface="Lato"/>
              <a:sym typeface="Lato"/>
            </a:endParaRPr>
          </a:p>
          <a:p>
            <a:pPr indent="0" lvl="0" marL="0" rtl="0" algn="l">
              <a:spcBef>
                <a:spcPts val="0"/>
              </a:spcBef>
              <a:spcAft>
                <a:spcPts val="0"/>
              </a:spcAft>
              <a:buNone/>
            </a:pPr>
            <a:r>
              <a:rPr lang="en" sz="1700">
                <a:latin typeface="Lato"/>
                <a:ea typeface="Lato"/>
                <a:cs typeface="Lato"/>
                <a:sym typeface="Lato"/>
              </a:rPr>
              <a:t>Content Focused On: </a:t>
            </a:r>
            <a:endParaRPr sz="1700">
              <a:latin typeface="Lato"/>
              <a:ea typeface="Lato"/>
              <a:cs typeface="Lato"/>
              <a:sym typeface="Lato"/>
            </a:endParaRPr>
          </a:p>
          <a:p>
            <a:pPr indent="0" lvl="0" marL="0" rtl="0" algn="l">
              <a:spcBef>
                <a:spcPts val="0"/>
              </a:spcBef>
              <a:spcAft>
                <a:spcPts val="0"/>
              </a:spcAft>
              <a:buNone/>
            </a:pPr>
            <a:r>
              <a:t/>
            </a:r>
            <a:endParaRPr sz="1700">
              <a:latin typeface="Lato"/>
              <a:ea typeface="Lato"/>
              <a:cs typeface="Lato"/>
              <a:sym typeface="Lato"/>
            </a:endParaRPr>
          </a:p>
          <a:p>
            <a:pPr indent="-336550" lvl="0" marL="457200" rtl="0" algn="l">
              <a:spcBef>
                <a:spcPts val="0"/>
              </a:spcBef>
              <a:spcAft>
                <a:spcPts val="0"/>
              </a:spcAft>
              <a:buSzPts val="1700"/>
              <a:buFont typeface="Lato"/>
              <a:buChar char="●"/>
            </a:pPr>
            <a:r>
              <a:rPr lang="en" sz="1700">
                <a:latin typeface="Lato"/>
                <a:ea typeface="Lato"/>
                <a:cs typeface="Lato"/>
                <a:sym typeface="Lato"/>
              </a:rPr>
              <a:t>When was the last time you made a big change? What was that like?</a:t>
            </a:r>
            <a:endParaRPr sz="1700">
              <a:latin typeface="Lato"/>
              <a:ea typeface="Lato"/>
              <a:cs typeface="Lato"/>
              <a:sym typeface="Lato"/>
            </a:endParaRPr>
          </a:p>
          <a:p>
            <a:pPr indent="-336550" lvl="0" marL="457200" rtl="0" algn="l">
              <a:spcBef>
                <a:spcPts val="0"/>
              </a:spcBef>
              <a:spcAft>
                <a:spcPts val="0"/>
              </a:spcAft>
              <a:buSzPts val="1700"/>
              <a:buFont typeface="Lato"/>
              <a:buChar char="●"/>
            </a:pPr>
            <a:r>
              <a:rPr lang="en" sz="1700">
                <a:latin typeface="Lato"/>
                <a:ea typeface="Lato"/>
                <a:cs typeface="Lato"/>
                <a:sym typeface="Lato"/>
              </a:rPr>
              <a:t>When is the best time to move? Why then?</a:t>
            </a:r>
            <a:endParaRPr sz="1700">
              <a:latin typeface="Lato"/>
              <a:ea typeface="Lato"/>
              <a:cs typeface="Lato"/>
              <a:sym typeface="Lato"/>
            </a:endParaRPr>
          </a:p>
          <a:p>
            <a:pPr indent="-336550" lvl="0" marL="457200" rtl="0" algn="l">
              <a:spcBef>
                <a:spcPts val="0"/>
              </a:spcBef>
              <a:spcAft>
                <a:spcPts val="0"/>
              </a:spcAft>
              <a:buSzPts val="1700"/>
              <a:buFont typeface="Lato"/>
              <a:buChar char="●"/>
            </a:pPr>
            <a:r>
              <a:rPr lang="en" sz="1700">
                <a:latin typeface="Lato"/>
                <a:ea typeface="Lato"/>
                <a:cs typeface="Lato"/>
                <a:sym typeface="Lato"/>
              </a:rPr>
              <a:t>What concerns you most about moving?</a:t>
            </a:r>
            <a:endParaRPr sz="1700">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p:txBody>
      </p:sp>
      <p:pic>
        <p:nvPicPr>
          <p:cNvPr id="619" name="Google Shape;619;p129"/>
          <p:cNvPicPr preferRelativeResize="0"/>
          <p:nvPr/>
        </p:nvPicPr>
        <p:blipFill rotWithShape="1">
          <a:blip r:embed="rId3">
            <a:alphaModFix/>
          </a:blip>
          <a:srcRect b="0" l="0" r="0" t="87373"/>
          <a:stretch/>
        </p:blipFill>
        <p:spPr>
          <a:xfrm>
            <a:off x="0" y="4494075"/>
            <a:ext cx="9144000" cy="649426"/>
          </a:xfrm>
          <a:prstGeom prst="rect">
            <a:avLst/>
          </a:prstGeom>
          <a:noFill/>
          <a:ln>
            <a:noFill/>
          </a:ln>
        </p:spPr>
      </p:pic>
      <p:sp>
        <p:nvSpPr>
          <p:cNvPr id="620" name="Google Shape;620;p129"/>
          <p:cNvSpPr txBox="1"/>
          <p:nvPr/>
        </p:nvSpPr>
        <p:spPr>
          <a:xfrm>
            <a:off x="886825" y="507550"/>
            <a:ext cx="7191000" cy="531000"/>
          </a:xfrm>
          <a:prstGeom prst="rect">
            <a:avLst/>
          </a:prstGeom>
          <a:noFill/>
          <a:ln>
            <a:noFill/>
          </a:ln>
        </p:spPr>
        <p:txBody>
          <a:bodyPr anchorCtr="0" anchor="t" bIns="34275" lIns="68575" spcFirstLastPara="1" rIns="68575" wrap="square" tIns="34275">
            <a:spAutoFit/>
          </a:bodyPr>
          <a:lstStyle/>
          <a:p>
            <a:pPr indent="0" lvl="0" marL="0" rtl="0" algn="l">
              <a:lnSpc>
                <a:spcPct val="115000"/>
              </a:lnSpc>
              <a:spcBef>
                <a:spcPts val="0"/>
              </a:spcBef>
              <a:spcAft>
                <a:spcPts val="0"/>
              </a:spcAft>
              <a:buNone/>
            </a:pPr>
            <a:r>
              <a:rPr lang="en" sz="3000">
                <a:solidFill>
                  <a:schemeClr val="dk1"/>
                </a:solidFill>
                <a:latin typeface="Lato"/>
                <a:ea typeface="Lato"/>
                <a:cs typeface="Lato"/>
                <a:sym typeface="Lato"/>
              </a:rPr>
              <a:t>Content for Readiness</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24" name="Shape 624"/>
        <p:cNvGrpSpPr/>
        <p:nvPr/>
      </p:nvGrpSpPr>
      <p:grpSpPr>
        <a:xfrm>
          <a:off x="0" y="0"/>
          <a:ext cx="0" cy="0"/>
          <a:chOff x="0" y="0"/>
          <a:chExt cx="0" cy="0"/>
        </a:xfrm>
      </p:grpSpPr>
      <p:sp>
        <p:nvSpPr>
          <p:cNvPr id="625" name="Google Shape;625;p130"/>
          <p:cNvSpPr/>
          <p:nvPr/>
        </p:nvSpPr>
        <p:spPr>
          <a:xfrm>
            <a:off x="0" y="377800"/>
            <a:ext cx="732600" cy="667500"/>
          </a:xfrm>
          <a:prstGeom prst="rect">
            <a:avLst/>
          </a:prstGeom>
          <a:solidFill>
            <a:srgbClr val="FB8B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26" name="Google Shape;626;p130"/>
          <p:cNvSpPr txBox="1"/>
          <p:nvPr/>
        </p:nvSpPr>
        <p:spPr>
          <a:xfrm>
            <a:off x="676050" y="1178626"/>
            <a:ext cx="7791900" cy="3555600"/>
          </a:xfrm>
          <a:prstGeom prst="rect">
            <a:avLst/>
          </a:prstGeom>
          <a:noFill/>
          <a:ln>
            <a:noFill/>
          </a:ln>
        </p:spPr>
        <p:txBody>
          <a:bodyPr anchorCtr="0" anchor="t" bIns="91425" lIns="91425" spcFirstLastPara="1" rIns="91425" wrap="square" tIns="91425">
            <a:spAutoFit/>
          </a:bodyPr>
          <a:lstStyle/>
          <a:p>
            <a:pPr indent="0" lvl="0" marL="0" rtl="0" algn="l">
              <a:spcBef>
                <a:spcPts val="1200"/>
              </a:spcBef>
              <a:spcAft>
                <a:spcPts val="0"/>
              </a:spcAft>
              <a:buNone/>
            </a:pPr>
            <a:r>
              <a:rPr b="1" lang="en" sz="1300">
                <a:solidFill>
                  <a:schemeClr val="dk1"/>
                </a:solidFill>
              </a:rPr>
              <a:t>Email Content</a:t>
            </a:r>
            <a:r>
              <a:rPr lang="en" sz="1300">
                <a:solidFill>
                  <a:schemeClr val="dk1"/>
                </a:solidFill>
              </a:rPr>
              <a:t>:</a:t>
            </a:r>
            <a:endParaRPr sz="1300">
              <a:solidFill>
                <a:schemeClr val="dk1"/>
              </a:solidFill>
            </a:endParaRPr>
          </a:p>
          <a:p>
            <a:pPr indent="0" lvl="0" marL="0" rtl="0" algn="l">
              <a:spcBef>
                <a:spcPts val="1200"/>
              </a:spcBef>
              <a:spcAft>
                <a:spcPts val="0"/>
              </a:spcAft>
              <a:buNone/>
            </a:pPr>
            <a:r>
              <a:rPr i="1" lang="en" sz="1300">
                <a:solidFill>
                  <a:srgbClr val="1F1F1F"/>
                </a:solidFill>
              </a:rPr>
              <a:t>Hi [First Name],</a:t>
            </a:r>
            <a:endParaRPr i="1" sz="1300">
              <a:solidFill>
                <a:srgbClr val="1F1F1F"/>
              </a:solidFill>
            </a:endParaRPr>
          </a:p>
          <a:p>
            <a:pPr indent="0" lvl="0" marL="0" rtl="0" algn="l">
              <a:spcBef>
                <a:spcPts val="1200"/>
              </a:spcBef>
              <a:spcAft>
                <a:spcPts val="0"/>
              </a:spcAft>
              <a:buNone/>
            </a:pPr>
            <a:r>
              <a:rPr i="1" lang="en" sz="1300">
                <a:solidFill>
                  <a:srgbClr val="1F1F1F"/>
                </a:solidFill>
              </a:rPr>
              <a:t>Change can be exciting, </a:t>
            </a:r>
            <a:r>
              <a:rPr i="1" lang="en" sz="1300">
                <a:solidFill>
                  <a:srgbClr val="1F1F1F"/>
                </a:solidFill>
                <a:highlight>
                  <a:srgbClr val="FFFF00"/>
                </a:highlight>
              </a:rPr>
              <a:t>but even good changes need a bit of planning.</a:t>
            </a:r>
            <a:r>
              <a:rPr i="1" lang="en" sz="1300">
                <a:solidFill>
                  <a:srgbClr val="1F1F1F"/>
                </a:solidFill>
              </a:rPr>
              <a:t> That's especially true for a move. I</a:t>
            </a:r>
            <a:r>
              <a:rPr i="1" lang="en" sz="1300">
                <a:solidFill>
                  <a:srgbClr val="1F1F1F"/>
                </a:solidFill>
                <a:highlight>
                  <a:srgbClr val="FFFF00"/>
                </a:highlight>
              </a:rPr>
              <a:t>f a move to a senior living community is on your radar, let's first consider </a:t>
            </a:r>
            <a:r>
              <a:rPr i="1" lang="en" sz="1300">
                <a:solidFill>
                  <a:srgbClr val="1F1F1F"/>
                </a:solidFill>
              </a:rPr>
              <a:t>some logistics.</a:t>
            </a:r>
            <a:endParaRPr i="1" sz="1300">
              <a:solidFill>
                <a:srgbClr val="1F1F1F"/>
              </a:solidFill>
            </a:endParaRPr>
          </a:p>
          <a:p>
            <a:pPr indent="0" lvl="0" marL="0" rtl="0" algn="l">
              <a:spcBef>
                <a:spcPts val="1200"/>
              </a:spcBef>
              <a:spcAft>
                <a:spcPts val="0"/>
              </a:spcAft>
              <a:buNone/>
            </a:pPr>
            <a:r>
              <a:rPr i="1" lang="en" sz="1300">
                <a:solidFill>
                  <a:srgbClr val="1F1F1F"/>
                </a:solidFill>
              </a:rPr>
              <a:t>Here are a few tips to get started:</a:t>
            </a:r>
            <a:endParaRPr i="1" sz="1300">
              <a:solidFill>
                <a:srgbClr val="1F1F1F"/>
              </a:solidFill>
            </a:endParaRPr>
          </a:p>
          <a:p>
            <a:pPr indent="-311150" lvl="0" marL="457200" rtl="0" algn="l">
              <a:spcBef>
                <a:spcPts val="1200"/>
              </a:spcBef>
              <a:spcAft>
                <a:spcPts val="0"/>
              </a:spcAft>
              <a:buClr>
                <a:srgbClr val="1F1F1F"/>
              </a:buClr>
              <a:buSzPts val="1300"/>
              <a:buChar char="●"/>
            </a:pPr>
            <a:r>
              <a:rPr b="1" i="1" lang="en" sz="1300">
                <a:solidFill>
                  <a:srgbClr val="1F1F1F"/>
                </a:solidFill>
                <a:highlight>
                  <a:srgbClr val="FFFF00"/>
                </a:highlight>
              </a:rPr>
              <a:t>Be patient with yourself</a:t>
            </a:r>
            <a:r>
              <a:rPr i="1" lang="en" sz="1300">
                <a:solidFill>
                  <a:srgbClr val="1F1F1F"/>
                </a:solidFill>
                <a:highlight>
                  <a:srgbClr val="FFFF00"/>
                </a:highlight>
              </a:rPr>
              <a:t>: Big decisions take time.</a:t>
            </a:r>
            <a:r>
              <a:rPr i="1" lang="en" sz="1300">
                <a:solidFill>
                  <a:srgbClr val="1F1F1F"/>
                </a:solidFill>
              </a:rPr>
              <a:t> Don't feel pressured to have everything figured out right away.</a:t>
            </a:r>
            <a:endParaRPr i="1" sz="1300">
              <a:solidFill>
                <a:srgbClr val="1F1F1F"/>
              </a:solidFill>
            </a:endParaRPr>
          </a:p>
          <a:p>
            <a:pPr indent="-311150" lvl="0" marL="457200" rtl="0" algn="l">
              <a:spcBef>
                <a:spcPts val="0"/>
              </a:spcBef>
              <a:spcAft>
                <a:spcPts val="0"/>
              </a:spcAft>
              <a:buClr>
                <a:srgbClr val="1F1F1F"/>
              </a:buClr>
              <a:buSzPts val="1300"/>
              <a:buChar char="●"/>
            </a:pPr>
            <a:r>
              <a:rPr b="1" i="1" lang="en" sz="1300">
                <a:solidFill>
                  <a:srgbClr val="1F1F1F"/>
                </a:solidFill>
                <a:highlight>
                  <a:srgbClr val="FFFF00"/>
                </a:highlight>
              </a:rPr>
              <a:t>Start a wish list</a:t>
            </a:r>
            <a:r>
              <a:rPr i="1" lang="en" sz="1300">
                <a:solidFill>
                  <a:srgbClr val="1F1F1F"/>
                </a:solidFill>
                <a:highlight>
                  <a:srgbClr val="FFFF00"/>
                </a:highlight>
              </a:rPr>
              <a:t>: Jot down what's most important to you </a:t>
            </a:r>
            <a:r>
              <a:rPr i="1" lang="en" sz="1300">
                <a:solidFill>
                  <a:srgbClr val="1F1F1F"/>
                </a:solidFill>
              </a:rPr>
              <a:t>in your ideal living space and community. This will help guide your search.</a:t>
            </a:r>
            <a:endParaRPr i="1" sz="1300">
              <a:solidFill>
                <a:srgbClr val="1F1F1F"/>
              </a:solidFill>
            </a:endParaRPr>
          </a:p>
          <a:p>
            <a:pPr indent="-311150" lvl="0" marL="457200" rtl="0" algn="l">
              <a:spcBef>
                <a:spcPts val="0"/>
              </a:spcBef>
              <a:spcAft>
                <a:spcPts val="0"/>
              </a:spcAft>
              <a:buClr>
                <a:srgbClr val="1F1F1F"/>
              </a:buClr>
              <a:buSzPts val="1300"/>
              <a:buChar char="●"/>
            </a:pPr>
            <a:r>
              <a:rPr b="1" i="1" lang="en" sz="1300">
                <a:solidFill>
                  <a:srgbClr val="1F1F1F"/>
                </a:solidFill>
              </a:rPr>
              <a:t>Visit communities in person</a:t>
            </a:r>
            <a:r>
              <a:rPr i="1" lang="en" sz="1300">
                <a:solidFill>
                  <a:srgbClr val="1F1F1F"/>
                </a:solidFill>
              </a:rPr>
              <a:t>: There's no substitute for experiencing a senior living community firsthand. Schedule a tour at [community name]!</a:t>
            </a:r>
            <a:endParaRPr i="1" sz="1300">
              <a:solidFill>
                <a:srgbClr val="1F1F1F"/>
              </a:solidFill>
            </a:endParaRPr>
          </a:p>
          <a:p>
            <a:pPr indent="0" lvl="0" marL="0" rtl="0" algn="l">
              <a:spcBef>
                <a:spcPts val="1200"/>
              </a:spcBef>
              <a:spcAft>
                <a:spcPts val="1200"/>
              </a:spcAft>
              <a:buNone/>
            </a:pPr>
            <a:r>
              <a:rPr i="1" lang="en" sz="1300">
                <a:solidFill>
                  <a:srgbClr val="1F1F1F"/>
                </a:solidFill>
              </a:rPr>
              <a:t>This is just the beginning! A thoughtful approach will make all the difference. Let's create your perfect plan - connect with our friendly team to get started.</a:t>
            </a:r>
            <a:endParaRPr b="1" sz="1300">
              <a:solidFill>
                <a:schemeClr val="dk1"/>
              </a:solidFill>
            </a:endParaRPr>
          </a:p>
        </p:txBody>
      </p:sp>
      <p:pic>
        <p:nvPicPr>
          <p:cNvPr id="627" name="Google Shape;627;p130"/>
          <p:cNvPicPr preferRelativeResize="0"/>
          <p:nvPr/>
        </p:nvPicPr>
        <p:blipFill rotWithShape="1">
          <a:blip r:embed="rId3">
            <a:alphaModFix/>
          </a:blip>
          <a:srcRect b="0" l="0" r="0" t="87373"/>
          <a:stretch/>
        </p:blipFill>
        <p:spPr>
          <a:xfrm>
            <a:off x="0" y="4494075"/>
            <a:ext cx="9144000" cy="649426"/>
          </a:xfrm>
          <a:prstGeom prst="rect">
            <a:avLst/>
          </a:prstGeom>
          <a:noFill/>
          <a:ln>
            <a:noFill/>
          </a:ln>
        </p:spPr>
      </p:pic>
      <p:sp>
        <p:nvSpPr>
          <p:cNvPr id="628" name="Google Shape;628;p130"/>
          <p:cNvSpPr txBox="1"/>
          <p:nvPr/>
        </p:nvSpPr>
        <p:spPr>
          <a:xfrm>
            <a:off x="886825" y="507550"/>
            <a:ext cx="7191000" cy="531000"/>
          </a:xfrm>
          <a:prstGeom prst="rect">
            <a:avLst/>
          </a:prstGeom>
          <a:noFill/>
          <a:ln>
            <a:noFill/>
          </a:ln>
        </p:spPr>
        <p:txBody>
          <a:bodyPr anchorCtr="0" anchor="t" bIns="34275" lIns="68575" spcFirstLastPara="1" rIns="68575" wrap="square" tIns="34275">
            <a:spAutoFit/>
          </a:bodyPr>
          <a:lstStyle/>
          <a:p>
            <a:pPr indent="0" lvl="0" marL="0" rtl="0" algn="l">
              <a:lnSpc>
                <a:spcPct val="115000"/>
              </a:lnSpc>
              <a:spcBef>
                <a:spcPts val="0"/>
              </a:spcBef>
              <a:spcAft>
                <a:spcPts val="0"/>
              </a:spcAft>
              <a:buNone/>
            </a:pPr>
            <a:r>
              <a:rPr lang="en" sz="3000">
                <a:solidFill>
                  <a:schemeClr val="dk1"/>
                </a:solidFill>
                <a:latin typeface="Lato"/>
                <a:ea typeface="Lato"/>
                <a:cs typeface="Lato"/>
                <a:sym typeface="Lato"/>
              </a:rPr>
              <a:t>Content for Readiness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DECDB"/>
            </a:gs>
            <a:gs pos="100000">
              <a:srgbClr val="F0AA63"/>
            </a:gs>
          </a:gsLst>
          <a:lin ang="5400012" scaled="0"/>
        </a:gradFill>
      </p:bgPr>
    </p:bg>
    <p:spTree>
      <p:nvGrpSpPr>
        <p:cNvPr id="632" name="Shape 632"/>
        <p:cNvGrpSpPr/>
        <p:nvPr/>
      </p:nvGrpSpPr>
      <p:grpSpPr>
        <a:xfrm>
          <a:off x="0" y="0"/>
          <a:ext cx="0" cy="0"/>
          <a:chOff x="0" y="0"/>
          <a:chExt cx="0" cy="0"/>
        </a:xfrm>
      </p:grpSpPr>
      <p:sp>
        <p:nvSpPr>
          <p:cNvPr id="633" name="Google Shape;633;p131"/>
          <p:cNvSpPr txBox="1"/>
          <p:nvPr/>
        </p:nvSpPr>
        <p:spPr>
          <a:xfrm>
            <a:off x="920475" y="1798350"/>
            <a:ext cx="7191000" cy="1546800"/>
          </a:xfrm>
          <a:prstGeom prst="rect">
            <a:avLst/>
          </a:prstGeom>
          <a:noFill/>
          <a:ln>
            <a:noFill/>
          </a:ln>
        </p:spPr>
        <p:txBody>
          <a:bodyPr anchorCtr="0" anchor="t" bIns="34275" lIns="68575" spcFirstLastPara="1" rIns="68575" wrap="square" tIns="34275">
            <a:spAutoFit/>
          </a:bodyPr>
          <a:lstStyle/>
          <a:p>
            <a:pPr indent="0" lvl="0" marL="0" rtl="0" algn="ctr">
              <a:spcBef>
                <a:spcPts val="0"/>
              </a:spcBef>
              <a:spcAft>
                <a:spcPts val="0"/>
              </a:spcAft>
              <a:buClr>
                <a:schemeClr val="dk1"/>
              </a:buClr>
              <a:buSzPts val="1100"/>
              <a:buFont typeface="Arial"/>
              <a:buNone/>
            </a:pPr>
            <a:r>
              <a:rPr lang="en" sz="4800">
                <a:solidFill>
                  <a:srgbClr val="5F5958"/>
                </a:solidFill>
                <a:latin typeface="Lato Light"/>
                <a:ea typeface="Lato Light"/>
                <a:cs typeface="Lato Light"/>
                <a:sym typeface="Lato Light"/>
              </a:rPr>
              <a:t>LEAD MEASURE REPORTING</a:t>
            </a:r>
            <a:endParaRPr sz="4800">
              <a:solidFill>
                <a:srgbClr val="5F5958"/>
              </a:solidFill>
              <a:latin typeface="Lato Light"/>
              <a:ea typeface="Lato Light"/>
              <a:cs typeface="Lato Light"/>
              <a:sym typeface="Lato Light"/>
            </a:endParaRPr>
          </a:p>
        </p:txBody>
      </p:sp>
      <p:pic>
        <p:nvPicPr>
          <p:cNvPr id="634" name="Google Shape;634;p131"/>
          <p:cNvPicPr preferRelativeResize="0"/>
          <p:nvPr/>
        </p:nvPicPr>
        <p:blipFill rotWithShape="1">
          <a:blip r:embed="rId3">
            <a:alphaModFix/>
          </a:blip>
          <a:srcRect b="0" l="0" r="0" t="87373"/>
          <a:stretch/>
        </p:blipFill>
        <p:spPr>
          <a:xfrm>
            <a:off x="0" y="4494075"/>
            <a:ext cx="9144000" cy="64942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8" name="Shape 638"/>
        <p:cNvGrpSpPr/>
        <p:nvPr/>
      </p:nvGrpSpPr>
      <p:grpSpPr>
        <a:xfrm>
          <a:off x="0" y="0"/>
          <a:ext cx="0" cy="0"/>
          <a:chOff x="0" y="0"/>
          <a:chExt cx="0" cy="0"/>
        </a:xfrm>
      </p:grpSpPr>
      <p:sp>
        <p:nvSpPr>
          <p:cNvPr id="639" name="Google Shape;639;p132"/>
          <p:cNvSpPr txBox="1"/>
          <p:nvPr/>
        </p:nvSpPr>
        <p:spPr>
          <a:xfrm>
            <a:off x="851025" y="1261088"/>
            <a:ext cx="3827700" cy="146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t/>
            </a:r>
            <a:endParaRPr sz="500">
              <a:latin typeface="Helvetica Neue"/>
              <a:ea typeface="Helvetica Neue"/>
              <a:cs typeface="Helvetica Neue"/>
              <a:sym typeface="Helvetica Neue"/>
            </a:endParaRPr>
          </a:p>
        </p:txBody>
      </p:sp>
      <p:sp>
        <p:nvSpPr>
          <p:cNvPr id="640" name="Google Shape;640;p132"/>
          <p:cNvSpPr/>
          <p:nvPr/>
        </p:nvSpPr>
        <p:spPr>
          <a:xfrm>
            <a:off x="0" y="377800"/>
            <a:ext cx="732600" cy="667500"/>
          </a:xfrm>
          <a:prstGeom prst="rect">
            <a:avLst/>
          </a:prstGeom>
          <a:solidFill>
            <a:srgbClr val="FB8B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641" name="Google Shape;641;p132"/>
          <p:cNvPicPr preferRelativeResize="0"/>
          <p:nvPr/>
        </p:nvPicPr>
        <p:blipFill rotWithShape="1">
          <a:blip r:embed="rId3">
            <a:alphaModFix/>
          </a:blip>
          <a:srcRect b="0" l="0" r="0" t="87373"/>
          <a:stretch/>
        </p:blipFill>
        <p:spPr>
          <a:xfrm>
            <a:off x="0" y="4494075"/>
            <a:ext cx="9144000" cy="649426"/>
          </a:xfrm>
          <a:prstGeom prst="rect">
            <a:avLst/>
          </a:prstGeom>
          <a:noFill/>
          <a:ln>
            <a:noFill/>
          </a:ln>
        </p:spPr>
      </p:pic>
      <p:sp>
        <p:nvSpPr>
          <p:cNvPr id="642" name="Google Shape;642;p132"/>
          <p:cNvSpPr txBox="1"/>
          <p:nvPr/>
        </p:nvSpPr>
        <p:spPr>
          <a:xfrm>
            <a:off x="1039950" y="1081200"/>
            <a:ext cx="7064100" cy="2981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000"/>
              </a:spcBef>
              <a:spcAft>
                <a:spcPts val="0"/>
              </a:spcAft>
              <a:buNone/>
            </a:pPr>
            <a:r>
              <a:rPr b="1" lang="en" sz="5000">
                <a:solidFill>
                  <a:srgbClr val="222222"/>
                </a:solidFill>
                <a:highlight>
                  <a:srgbClr val="FFFFFF"/>
                </a:highlight>
                <a:latin typeface="Lato"/>
                <a:ea typeface="Lato"/>
                <a:cs typeface="Lato"/>
                <a:sym typeface="Lato"/>
              </a:rPr>
              <a:t>Influenceable</a:t>
            </a:r>
            <a:endParaRPr b="1" sz="5000">
              <a:solidFill>
                <a:srgbClr val="222222"/>
              </a:solidFill>
              <a:highlight>
                <a:srgbClr val="FFFFFF"/>
              </a:highlight>
              <a:latin typeface="Lato"/>
              <a:ea typeface="Lato"/>
              <a:cs typeface="Lato"/>
              <a:sym typeface="Lato"/>
            </a:endParaRPr>
          </a:p>
          <a:p>
            <a:pPr indent="0" lvl="0" marL="0" rtl="0" algn="ctr">
              <a:lnSpc>
                <a:spcPct val="115000"/>
              </a:lnSpc>
              <a:spcBef>
                <a:spcPts val="1000"/>
              </a:spcBef>
              <a:spcAft>
                <a:spcPts val="0"/>
              </a:spcAft>
              <a:buNone/>
            </a:pPr>
            <a:r>
              <a:rPr b="1" lang="en" sz="5000">
                <a:solidFill>
                  <a:srgbClr val="222222"/>
                </a:solidFill>
                <a:highlight>
                  <a:srgbClr val="FFFFFF"/>
                </a:highlight>
                <a:latin typeface="Lato"/>
                <a:ea typeface="Lato"/>
                <a:cs typeface="Lato"/>
                <a:sym typeface="Lato"/>
              </a:rPr>
              <a:t>+</a:t>
            </a:r>
            <a:endParaRPr b="1" sz="5000">
              <a:solidFill>
                <a:srgbClr val="222222"/>
              </a:solidFill>
              <a:highlight>
                <a:srgbClr val="FFFFFF"/>
              </a:highlight>
              <a:latin typeface="Lato"/>
              <a:ea typeface="Lato"/>
              <a:cs typeface="Lato"/>
              <a:sym typeface="Lato"/>
            </a:endParaRPr>
          </a:p>
          <a:p>
            <a:pPr indent="0" lvl="0" marL="0" rtl="0" algn="ctr">
              <a:lnSpc>
                <a:spcPct val="115000"/>
              </a:lnSpc>
              <a:spcBef>
                <a:spcPts val="1000"/>
              </a:spcBef>
              <a:spcAft>
                <a:spcPts val="1000"/>
              </a:spcAft>
              <a:buNone/>
            </a:pPr>
            <a:r>
              <a:rPr b="1" i="1" lang="en" sz="5000">
                <a:solidFill>
                  <a:srgbClr val="222222"/>
                </a:solidFill>
                <a:highlight>
                  <a:srgbClr val="FFFFFF"/>
                </a:highlight>
                <a:latin typeface="Lato"/>
                <a:ea typeface="Lato"/>
                <a:cs typeface="Lato"/>
                <a:sym typeface="Lato"/>
              </a:rPr>
              <a:t>Predictive</a:t>
            </a:r>
            <a:endParaRPr b="1" i="1" sz="5000">
              <a:solidFill>
                <a:srgbClr val="222222"/>
              </a:solidFill>
              <a:highlight>
                <a:srgbClr val="FFFFFF"/>
              </a:highlight>
              <a:latin typeface="Lato"/>
              <a:ea typeface="Lato"/>
              <a:cs typeface="Lato"/>
              <a:sym typeface="Lato"/>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46" name="Shape 646"/>
        <p:cNvGrpSpPr/>
        <p:nvPr/>
      </p:nvGrpSpPr>
      <p:grpSpPr>
        <a:xfrm>
          <a:off x="0" y="0"/>
          <a:ext cx="0" cy="0"/>
          <a:chOff x="0" y="0"/>
          <a:chExt cx="0" cy="0"/>
        </a:xfrm>
      </p:grpSpPr>
      <p:sp>
        <p:nvSpPr>
          <p:cNvPr id="647" name="Google Shape;647;p133"/>
          <p:cNvSpPr txBox="1"/>
          <p:nvPr/>
        </p:nvSpPr>
        <p:spPr>
          <a:xfrm>
            <a:off x="851025" y="1261088"/>
            <a:ext cx="3827700" cy="146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t/>
            </a:r>
            <a:endParaRPr sz="500">
              <a:latin typeface="Helvetica Neue"/>
              <a:ea typeface="Helvetica Neue"/>
              <a:cs typeface="Helvetica Neue"/>
              <a:sym typeface="Helvetica Neue"/>
            </a:endParaRPr>
          </a:p>
        </p:txBody>
      </p:sp>
      <p:sp>
        <p:nvSpPr>
          <p:cNvPr id="648" name="Google Shape;648;p133"/>
          <p:cNvSpPr/>
          <p:nvPr/>
        </p:nvSpPr>
        <p:spPr>
          <a:xfrm>
            <a:off x="0" y="377800"/>
            <a:ext cx="732600" cy="667500"/>
          </a:xfrm>
          <a:prstGeom prst="rect">
            <a:avLst/>
          </a:prstGeom>
          <a:solidFill>
            <a:srgbClr val="FB8B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649" name="Google Shape;649;p133"/>
          <p:cNvPicPr preferRelativeResize="0"/>
          <p:nvPr/>
        </p:nvPicPr>
        <p:blipFill rotWithShape="1">
          <a:blip r:embed="rId3">
            <a:alphaModFix/>
          </a:blip>
          <a:srcRect b="0" l="0" r="0" t="87373"/>
          <a:stretch/>
        </p:blipFill>
        <p:spPr>
          <a:xfrm>
            <a:off x="0" y="4494075"/>
            <a:ext cx="9144000" cy="649426"/>
          </a:xfrm>
          <a:prstGeom prst="rect">
            <a:avLst/>
          </a:prstGeom>
          <a:noFill/>
          <a:ln>
            <a:noFill/>
          </a:ln>
        </p:spPr>
      </p:pic>
      <p:sp>
        <p:nvSpPr>
          <p:cNvPr id="650" name="Google Shape;650;p133"/>
          <p:cNvSpPr txBox="1"/>
          <p:nvPr/>
        </p:nvSpPr>
        <p:spPr>
          <a:xfrm>
            <a:off x="1034150" y="1190950"/>
            <a:ext cx="6969000" cy="3063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0"/>
              </a:spcAft>
              <a:buNone/>
            </a:pPr>
            <a:r>
              <a:rPr b="1" lang="en" sz="2400">
                <a:solidFill>
                  <a:srgbClr val="222222"/>
                </a:solidFill>
                <a:highlight>
                  <a:srgbClr val="FFFFFF"/>
                </a:highlight>
                <a:latin typeface="Lato"/>
                <a:ea typeface="Lato"/>
                <a:cs typeface="Lato"/>
                <a:sym typeface="Lato"/>
              </a:rPr>
              <a:t>Website Traffic - </a:t>
            </a:r>
            <a:r>
              <a:rPr lang="en" sz="2400">
                <a:solidFill>
                  <a:srgbClr val="222222"/>
                </a:solidFill>
                <a:highlight>
                  <a:srgbClr val="FFFFFF"/>
                </a:highlight>
                <a:latin typeface="Lato Light"/>
                <a:ea typeface="Lato Light"/>
                <a:cs typeface="Lato Light"/>
                <a:sym typeface="Lato Light"/>
              </a:rPr>
              <a:t>Page views, unique visitors, session duration</a:t>
            </a:r>
            <a:endParaRPr sz="2400">
              <a:solidFill>
                <a:srgbClr val="222222"/>
              </a:solidFill>
              <a:highlight>
                <a:srgbClr val="FFFFFF"/>
              </a:highlight>
              <a:latin typeface="Lato Light"/>
              <a:ea typeface="Lato Light"/>
              <a:cs typeface="Lato Light"/>
              <a:sym typeface="Lato Light"/>
            </a:endParaRPr>
          </a:p>
          <a:p>
            <a:pPr indent="0" lvl="0" marL="0" rtl="0" algn="l">
              <a:lnSpc>
                <a:spcPct val="115000"/>
              </a:lnSpc>
              <a:spcBef>
                <a:spcPts val="1000"/>
              </a:spcBef>
              <a:spcAft>
                <a:spcPts val="0"/>
              </a:spcAft>
              <a:buNone/>
            </a:pPr>
            <a:r>
              <a:rPr b="1" lang="en" sz="2400">
                <a:solidFill>
                  <a:srgbClr val="222222"/>
                </a:solidFill>
                <a:highlight>
                  <a:srgbClr val="FFFFFF"/>
                </a:highlight>
                <a:latin typeface="Lato"/>
                <a:ea typeface="Lato"/>
                <a:cs typeface="Lato"/>
                <a:sym typeface="Lato"/>
              </a:rPr>
              <a:t>Engagement - </a:t>
            </a:r>
            <a:r>
              <a:rPr lang="en" sz="2400">
                <a:solidFill>
                  <a:srgbClr val="222222"/>
                </a:solidFill>
                <a:highlight>
                  <a:srgbClr val="FFFFFF"/>
                </a:highlight>
                <a:latin typeface="Lato Light"/>
                <a:ea typeface="Lato Light"/>
                <a:cs typeface="Lato Light"/>
                <a:sym typeface="Lato Light"/>
              </a:rPr>
              <a:t>CTR, bounce, SM engagement</a:t>
            </a:r>
            <a:endParaRPr sz="2400">
              <a:solidFill>
                <a:srgbClr val="222222"/>
              </a:solidFill>
              <a:highlight>
                <a:srgbClr val="FFFFFF"/>
              </a:highlight>
              <a:latin typeface="Lato Light"/>
              <a:ea typeface="Lato Light"/>
              <a:cs typeface="Lato Light"/>
              <a:sym typeface="Lato Light"/>
            </a:endParaRPr>
          </a:p>
          <a:p>
            <a:pPr indent="0" lvl="0" marL="0" rtl="0" algn="l">
              <a:lnSpc>
                <a:spcPct val="115000"/>
              </a:lnSpc>
              <a:spcBef>
                <a:spcPts val="1000"/>
              </a:spcBef>
              <a:spcAft>
                <a:spcPts val="0"/>
              </a:spcAft>
              <a:buNone/>
            </a:pPr>
            <a:r>
              <a:rPr b="1" lang="en" sz="2400">
                <a:solidFill>
                  <a:srgbClr val="222222"/>
                </a:solidFill>
                <a:highlight>
                  <a:schemeClr val="lt1"/>
                </a:highlight>
                <a:latin typeface="Lato"/>
                <a:ea typeface="Lato"/>
                <a:cs typeface="Lato"/>
                <a:sym typeface="Lato"/>
              </a:rPr>
              <a:t>Emails - </a:t>
            </a:r>
            <a:r>
              <a:rPr lang="en" sz="2400">
                <a:solidFill>
                  <a:srgbClr val="222222"/>
                </a:solidFill>
                <a:highlight>
                  <a:schemeClr val="lt1"/>
                </a:highlight>
                <a:latin typeface="Lato Light"/>
                <a:ea typeface="Lato Light"/>
                <a:cs typeface="Lato Light"/>
                <a:sym typeface="Lato Light"/>
              </a:rPr>
              <a:t>Open rates, CTR, unsubscribes</a:t>
            </a:r>
            <a:endParaRPr sz="2400">
              <a:solidFill>
                <a:srgbClr val="222222"/>
              </a:solidFill>
              <a:highlight>
                <a:schemeClr val="lt1"/>
              </a:highlight>
              <a:latin typeface="Lato Light"/>
              <a:ea typeface="Lato Light"/>
              <a:cs typeface="Lato Light"/>
              <a:sym typeface="Lato Light"/>
            </a:endParaRPr>
          </a:p>
          <a:p>
            <a:pPr indent="0" lvl="0" marL="0" rtl="0" algn="l">
              <a:lnSpc>
                <a:spcPct val="115000"/>
              </a:lnSpc>
              <a:spcBef>
                <a:spcPts val="1000"/>
              </a:spcBef>
              <a:spcAft>
                <a:spcPts val="1000"/>
              </a:spcAft>
              <a:buNone/>
            </a:pPr>
            <a:r>
              <a:rPr b="1" lang="en" sz="2400">
                <a:solidFill>
                  <a:srgbClr val="222222"/>
                </a:solidFill>
                <a:highlight>
                  <a:schemeClr val="lt1"/>
                </a:highlight>
                <a:latin typeface="Lato"/>
                <a:ea typeface="Lato"/>
                <a:cs typeface="Lato"/>
                <a:sym typeface="Lato"/>
              </a:rPr>
              <a:t>Leads - </a:t>
            </a:r>
            <a:r>
              <a:rPr lang="en" sz="2400">
                <a:solidFill>
                  <a:srgbClr val="222222"/>
                </a:solidFill>
                <a:highlight>
                  <a:schemeClr val="lt1"/>
                </a:highlight>
                <a:latin typeface="Lato Light"/>
                <a:ea typeface="Lato Light"/>
                <a:cs typeface="Lato Light"/>
                <a:sym typeface="Lato Light"/>
              </a:rPr>
              <a:t>Form submissions, MQLs, SQLs, Demo or tour requests</a:t>
            </a:r>
            <a:endParaRPr sz="2400">
              <a:solidFill>
                <a:srgbClr val="222222"/>
              </a:solidFill>
              <a:highlight>
                <a:srgbClr val="FFFFFF"/>
              </a:highlight>
              <a:latin typeface="Lato Light"/>
              <a:ea typeface="Lato Light"/>
              <a:cs typeface="Lato Light"/>
              <a:sym typeface="Lato Light"/>
            </a:endParaRPr>
          </a:p>
        </p:txBody>
      </p:sp>
      <p:sp>
        <p:nvSpPr>
          <p:cNvPr id="651" name="Google Shape;651;p133"/>
          <p:cNvSpPr txBox="1"/>
          <p:nvPr/>
        </p:nvSpPr>
        <p:spPr>
          <a:xfrm>
            <a:off x="886825" y="507550"/>
            <a:ext cx="7191000" cy="531000"/>
          </a:xfrm>
          <a:prstGeom prst="rect">
            <a:avLst/>
          </a:prstGeom>
          <a:noFill/>
          <a:ln>
            <a:noFill/>
          </a:ln>
        </p:spPr>
        <p:txBody>
          <a:bodyPr anchorCtr="0" anchor="t" bIns="34275" lIns="68575" spcFirstLastPara="1" rIns="68575" wrap="square" tIns="34275">
            <a:spAutoFit/>
          </a:bodyPr>
          <a:lstStyle/>
          <a:p>
            <a:pPr indent="0" lvl="0" marL="0" rtl="0" algn="l">
              <a:lnSpc>
                <a:spcPct val="115000"/>
              </a:lnSpc>
              <a:spcBef>
                <a:spcPts val="0"/>
              </a:spcBef>
              <a:spcAft>
                <a:spcPts val="0"/>
              </a:spcAft>
              <a:buNone/>
            </a:pPr>
            <a:r>
              <a:rPr lang="en" sz="3000">
                <a:solidFill>
                  <a:schemeClr val="dk1"/>
                </a:solidFill>
                <a:latin typeface="Lato"/>
                <a:ea typeface="Lato"/>
                <a:cs typeface="Lato"/>
                <a:sym typeface="Lato"/>
              </a:rPr>
              <a:t>Lead Measures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DECDB"/>
            </a:gs>
            <a:gs pos="100000">
              <a:srgbClr val="F0AA63"/>
            </a:gs>
          </a:gsLst>
          <a:lin ang="5400012" scaled="0"/>
        </a:gradFill>
      </p:bgPr>
    </p:bg>
    <p:spTree>
      <p:nvGrpSpPr>
        <p:cNvPr id="655" name="Shape 655"/>
        <p:cNvGrpSpPr/>
        <p:nvPr/>
      </p:nvGrpSpPr>
      <p:grpSpPr>
        <a:xfrm>
          <a:off x="0" y="0"/>
          <a:ext cx="0" cy="0"/>
          <a:chOff x="0" y="0"/>
          <a:chExt cx="0" cy="0"/>
        </a:xfrm>
      </p:grpSpPr>
      <p:sp>
        <p:nvSpPr>
          <p:cNvPr id="656" name="Google Shape;656;p134"/>
          <p:cNvSpPr txBox="1"/>
          <p:nvPr/>
        </p:nvSpPr>
        <p:spPr>
          <a:xfrm>
            <a:off x="920475" y="1798350"/>
            <a:ext cx="7191000" cy="1546800"/>
          </a:xfrm>
          <a:prstGeom prst="rect">
            <a:avLst/>
          </a:prstGeom>
          <a:noFill/>
          <a:ln>
            <a:noFill/>
          </a:ln>
        </p:spPr>
        <p:txBody>
          <a:bodyPr anchorCtr="0" anchor="t" bIns="34275" lIns="68575" spcFirstLastPara="1" rIns="68575" wrap="square" tIns="34275">
            <a:spAutoFit/>
          </a:bodyPr>
          <a:lstStyle/>
          <a:p>
            <a:pPr indent="0" lvl="0" marL="0" rtl="0" algn="ctr">
              <a:spcBef>
                <a:spcPts val="0"/>
              </a:spcBef>
              <a:spcAft>
                <a:spcPts val="0"/>
              </a:spcAft>
              <a:buClr>
                <a:schemeClr val="dk1"/>
              </a:buClr>
              <a:buSzPts val="1100"/>
              <a:buFont typeface="Arial"/>
              <a:buNone/>
            </a:pPr>
            <a:r>
              <a:rPr lang="en" sz="4800">
                <a:solidFill>
                  <a:srgbClr val="5F5958"/>
                </a:solidFill>
                <a:latin typeface="Lato Light"/>
                <a:ea typeface="Lato Light"/>
                <a:cs typeface="Lato Light"/>
                <a:sym typeface="Lato Light"/>
              </a:rPr>
              <a:t>AI in LEAD INTELLIGENCE</a:t>
            </a:r>
            <a:endParaRPr sz="4800">
              <a:solidFill>
                <a:srgbClr val="5F5958"/>
              </a:solidFill>
              <a:latin typeface="Lato Light"/>
              <a:ea typeface="Lato Light"/>
              <a:cs typeface="Lato Light"/>
              <a:sym typeface="Lato Light"/>
            </a:endParaRPr>
          </a:p>
        </p:txBody>
      </p:sp>
      <p:pic>
        <p:nvPicPr>
          <p:cNvPr id="657" name="Google Shape;657;p134"/>
          <p:cNvPicPr preferRelativeResize="0"/>
          <p:nvPr/>
        </p:nvPicPr>
        <p:blipFill rotWithShape="1">
          <a:blip r:embed="rId3">
            <a:alphaModFix/>
          </a:blip>
          <a:srcRect b="0" l="0" r="0" t="87373"/>
          <a:stretch/>
        </p:blipFill>
        <p:spPr>
          <a:xfrm>
            <a:off x="0" y="4494075"/>
            <a:ext cx="9144000" cy="64942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61" name="Shape 661"/>
        <p:cNvGrpSpPr/>
        <p:nvPr/>
      </p:nvGrpSpPr>
      <p:grpSpPr>
        <a:xfrm>
          <a:off x="0" y="0"/>
          <a:ext cx="0" cy="0"/>
          <a:chOff x="0" y="0"/>
          <a:chExt cx="0" cy="0"/>
        </a:xfrm>
      </p:grpSpPr>
      <p:sp>
        <p:nvSpPr>
          <p:cNvPr id="662" name="Google Shape;662;p135"/>
          <p:cNvSpPr txBox="1"/>
          <p:nvPr/>
        </p:nvSpPr>
        <p:spPr>
          <a:xfrm>
            <a:off x="851025" y="1261088"/>
            <a:ext cx="3827700" cy="146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t/>
            </a:r>
            <a:endParaRPr sz="500">
              <a:latin typeface="Helvetica Neue"/>
              <a:ea typeface="Helvetica Neue"/>
              <a:cs typeface="Helvetica Neue"/>
              <a:sym typeface="Helvetica Neue"/>
            </a:endParaRPr>
          </a:p>
        </p:txBody>
      </p:sp>
      <p:sp>
        <p:nvSpPr>
          <p:cNvPr id="663" name="Google Shape;663;p135"/>
          <p:cNvSpPr/>
          <p:nvPr/>
        </p:nvSpPr>
        <p:spPr>
          <a:xfrm>
            <a:off x="0" y="377800"/>
            <a:ext cx="732600" cy="667500"/>
          </a:xfrm>
          <a:prstGeom prst="rect">
            <a:avLst/>
          </a:prstGeom>
          <a:solidFill>
            <a:srgbClr val="FB8B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664" name="Google Shape;664;p135"/>
          <p:cNvPicPr preferRelativeResize="0"/>
          <p:nvPr/>
        </p:nvPicPr>
        <p:blipFill rotWithShape="1">
          <a:blip r:embed="rId3">
            <a:alphaModFix/>
          </a:blip>
          <a:srcRect b="0" l="0" r="0" t="87373"/>
          <a:stretch/>
        </p:blipFill>
        <p:spPr>
          <a:xfrm>
            <a:off x="0" y="4494075"/>
            <a:ext cx="9144000" cy="649426"/>
          </a:xfrm>
          <a:prstGeom prst="rect">
            <a:avLst/>
          </a:prstGeom>
          <a:noFill/>
          <a:ln>
            <a:noFill/>
          </a:ln>
        </p:spPr>
      </p:pic>
      <p:sp>
        <p:nvSpPr>
          <p:cNvPr id="665" name="Google Shape;665;p135"/>
          <p:cNvSpPr txBox="1"/>
          <p:nvPr/>
        </p:nvSpPr>
        <p:spPr>
          <a:xfrm>
            <a:off x="1034150" y="1190950"/>
            <a:ext cx="7564500" cy="3103200"/>
          </a:xfrm>
          <a:prstGeom prst="rect">
            <a:avLst/>
          </a:prstGeom>
          <a:noFill/>
          <a:ln>
            <a:noFill/>
          </a:ln>
        </p:spPr>
        <p:txBody>
          <a:bodyPr anchorCtr="0" anchor="t" bIns="91425" lIns="91425" spcFirstLastPara="1" rIns="91425" wrap="square" tIns="91425">
            <a:spAutoFit/>
          </a:bodyPr>
          <a:lstStyle/>
          <a:p>
            <a:pPr indent="-381000" lvl="0" marL="457200" rtl="0" algn="l">
              <a:lnSpc>
                <a:spcPct val="115000"/>
              </a:lnSpc>
              <a:spcBef>
                <a:spcPts val="1000"/>
              </a:spcBef>
              <a:spcAft>
                <a:spcPts val="0"/>
              </a:spcAft>
              <a:buClr>
                <a:srgbClr val="222222"/>
              </a:buClr>
              <a:buSzPts val="2400"/>
              <a:buFont typeface="Lato Light"/>
              <a:buChar char="●"/>
            </a:pPr>
            <a:r>
              <a:rPr b="1" lang="en" sz="2400">
                <a:solidFill>
                  <a:srgbClr val="222222"/>
                </a:solidFill>
                <a:highlight>
                  <a:srgbClr val="FFFFFF"/>
                </a:highlight>
                <a:latin typeface="Lato"/>
                <a:ea typeface="Lato"/>
                <a:cs typeface="Lato"/>
                <a:sym typeface="Lato"/>
              </a:rPr>
              <a:t>Mimics Human Intelligence:</a:t>
            </a:r>
            <a:r>
              <a:rPr lang="en" sz="2400">
                <a:solidFill>
                  <a:srgbClr val="222222"/>
                </a:solidFill>
                <a:highlight>
                  <a:srgbClr val="FFFFFF"/>
                </a:highlight>
                <a:latin typeface="Lato Light"/>
                <a:ea typeface="Lato Light"/>
                <a:cs typeface="Lato Light"/>
                <a:sym typeface="Lato Light"/>
              </a:rPr>
              <a:t>  By learning from data, recognizing patterns, and making predictions</a:t>
            </a:r>
            <a:endParaRPr sz="2400">
              <a:solidFill>
                <a:srgbClr val="222222"/>
              </a:solidFill>
              <a:highlight>
                <a:srgbClr val="FFFFFF"/>
              </a:highlight>
              <a:latin typeface="Lato Light"/>
              <a:ea typeface="Lato Light"/>
              <a:cs typeface="Lato Light"/>
              <a:sym typeface="Lato Light"/>
            </a:endParaRPr>
          </a:p>
          <a:p>
            <a:pPr indent="-381000" lvl="0" marL="457200" rtl="0" algn="l">
              <a:lnSpc>
                <a:spcPct val="115000"/>
              </a:lnSpc>
              <a:spcBef>
                <a:spcPts val="0"/>
              </a:spcBef>
              <a:spcAft>
                <a:spcPts val="0"/>
              </a:spcAft>
              <a:buClr>
                <a:srgbClr val="222222"/>
              </a:buClr>
              <a:buSzPts val="2400"/>
              <a:buFont typeface="Lato Light"/>
              <a:buChar char="●"/>
            </a:pPr>
            <a:r>
              <a:rPr b="1" lang="en" sz="2400">
                <a:solidFill>
                  <a:srgbClr val="222222"/>
                </a:solidFill>
                <a:highlight>
                  <a:srgbClr val="FFFFFF"/>
                </a:highlight>
                <a:latin typeface="Lato"/>
                <a:ea typeface="Lato"/>
                <a:cs typeface="Lato"/>
                <a:sym typeface="Lato"/>
              </a:rPr>
              <a:t>Automates Tasks:</a:t>
            </a:r>
            <a:r>
              <a:rPr lang="en" sz="2400">
                <a:solidFill>
                  <a:srgbClr val="222222"/>
                </a:solidFill>
                <a:highlight>
                  <a:srgbClr val="FFFFFF"/>
                </a:highlight>
                <a:latin typeface="Lato Light"/>
                <a:ea typeface="Lato Light"/>
                <a:cs typeface="Lato Light"/>
                <a:sym typeface="Lato Light"/>
              </a:rPr>
              <a:t>  Complex and repetitive tasks such as customer service, data analysis, and manufacturing, enhancing efficiency and productivity</a:t>
            </a:r>
            <a:endParaRPr sz="2400">
              <a:solidFill>
                <a:srgbClr val="222222"/>
              </a:solidFill>
              <a:highlight>
                <a:srgbClr val="FFFFFF"/>
              </a:highlight>
              <a:latin typeface="Lato Light"/>
              <a:ea typeface="Lato Light"/>
              <a:cs typeface="Lato Light"/>
              <a:sym typeface="Lato Light"/>
            </a:endParaRPr>
          </a:p>
          <a:p>
            <a:pPr indent="-381000" lvl="0" marL="457200" rtl="0" algn="l">
              <a:lnSpc>
                <a:spcPct val="115000"/>
              </a:lnSpc>
              <a:spcBef>
                <a:spcPts val="0"/>
              </a:spcBef>
              <a:spcAft>
                <a:spcPts val="0"/>
              </a:spcAft>
              <a:buClr>
                <a:srgbClr val="222222"/>
              </a:buClr>
              <a:buSzPts val="2400"/>
              <a:buFont typeface="Lato Light"/>
              <a:buChar char="●"/>
            </a:pPr>
            <a:r>
              <a:rPr b="1" lang="en" sz="2400">
                <a:solidFill>
                  <a:srgbClr val="222222"/>
                </a:solidFill>
                <a:highlight>
                  <a:srgbClr val="FFFFFF"/>
                </a:highlight>
                <a:latin typeface="Lato"/>
                <a:ea typeface="Lato"/>
                <a:cs typeface="Lato"/>
                <a:sym typeface="Lato"/>
              </a:rPr>
              <a:t>Continuously Improves:</a:t>
            </a:r>
            <a:r>
              <a:rPr lang="en" sz="2400">
                <a:solidFill>
                  <a:srgbClr val="222222"/>
                </a:solidFill>
                <a:highlight>
                  <a:srgbClr val="FFFFFF"/>
                </a:highlight>
                <a:latin typeface="Lato Light"/>
                <a:ea typeface="Lato Light"/>
                <a:cs typeface="Lato Light"/>
                <a:sym typeface="Lato Light"/>
              </a:rPr>
              <a:t> Through techniques like machine learning (e.g., spam filter)</a:t>
            </a:r>
            <a:endParaRPr sz="2400">
              <a:solidFill>
                <a:srgbClr val="222222"/>
              </a:solidFill>
              <a:highlight>
                <a:srgbClr val="FFFFFF"/>
              </a:highlight>
              <a:latin typeface="Lato Light"/>
              <a:ea typeface="Lato Light"/>
              <a:cs typeface="Lato Light"/>
              <a:sym typeface="Lato Light"/>
            </a:endParaRPr>
          </a:p>
        </p:txBody>
      </p:sp>
      <p:sp>
        <p:nvSpPr>
          <p:cNvPr id="666" name="Google Shape;666;p135"/>
          <p:cNvSpPr txBox="1"/>
          <p:nvPr/>
        </p:nvSpPr>
        <p:spPr>
          <a:xfrm>
            <a:off x="886825" y="507550"/>
            <a:ext cx="7191000" cy="531000"/>
          </a:xfrm>
          <a:prstGeom prst="rect">
            <a:avLst/>
          </a:prstGeom>
          <a:noFill/>
          <a:ln>
            <a:noFill/>
          </a:ln>
        </p:spPr>
        <p:txBody>
          <a:bodyPr anchorCtr="0" anchor="t" bIns="34275" lIns="68575" spcFirstLastPara="1" rIns="68575" wrap="square" tIns="34275">
            <a:spAutoFit/>
          </a:bodyPr>
          <a:lstStyle/>
          <a:p>
            <a:pPr indent="0" lvl="0" marL="0" rtl="0" algn="l">
              <a:lnSpc>
                <a:spcPct val="115000"/>
              </a:lnSpc>
              <a:spcBef>
                <a:spcPts val="0"/>
              </a:spcBef>
              <a:spcAft>
                <a:spcPts val="0"/>
              </a:spcAft>
              <a:buNone/>
            </a:pPr>
            <a:r>
              <a:rPr lang="en" sz="3000">
                <a:solidFill>
                  <a:schemeClr val="dk1"/>
                </a:solidFill>
                <a:latin typeface="Lato"/>
                <a:ea typeface="Lato"/>
                <a:cs typeface="Lato"/>
                <a:sym typeface="Lato"/>
              </a:rPr>
              <a:t>What does AI do?</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0" name="Shape 670"/>
        <p:cNvGrpSpPr/>
        <p:nvPr/>
      </p:nvGrpSpPr>
      <p:grpSpPr>
        <a:xfrm>
          <a:off x="0" y="0"/>
          <a:ext cx="0" cy="0"/>
          <a:chOff x="0" y="0"/>
          <a:chExt cx="0" cy="0"/>
        </a:xfrm>
      </p:grpSpPr>
      <p:sp>
        <p:nvSpPr>
          <p:cNvPr id="671" name="Google Shape;671;p136"/>
          <p:cNvSpPr txBox="1"/>
          <p:nvPr/>
        </p:nvSpPr>
        <p:spPr>
          <a:xfrm>
            <a:off x="851025" y="1261088"/>
            <a:ext cx="3827700" cy="146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t/>
            </a:r>
            <a:endParaRPr sz="500">
              <a:latin typeface="Helvetica Neue"/>
              <a:ea typeface="Helvetica Neue"/>
              <a:cs typeface="Helvetica Neue"/>
              <a:sym typeface="Helvetica Neue"/>
            </a:endParaRPr>
          </a:p>
        </p:txBody>
      </p:sp>
      <p:sp>
        <p:nvSpPr>
          <p:cNvPr id="672" name="Google Shape;672;p136"/>
          <p:cNvSpPr/>
          <p:nvPr/>
        </p:nvSpPr>
        <p:spPr>
          <a:xfrm>
            <a:off x="0" y="377800"/>
            <a:ext cx="732600" cy="667500"/>
          </a:xfrm>
          <a:prstGeom prst="rect">
            <a:avLst/>
          </a:prstGeom>
          <a:solidFill>
            <a:srgbClr val="FB8B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673" name="Google Shape;673;p136"/>
          <p:cNvPicPr preferRelativeResize="0"/>
          <p:nvPr/>
        </p:nvPicPr>
        <p:blipFill rotWithShape="1">
          <a:blip r:embed="rId3">
            <a:alphaModFix/>
          </a:blip>
          <a:srcRect b="0" l="0" r="0" t="87373"/>
          <a:stretch/>
        </p:blipFill>
        <p:spPr>
          <a:xfrm>
            <a:off x="0" y="4494075"/>
            <a:ext cx="9144000" cy="649426"/>
          </a:xfrm>
          <a:prstGeom prst="rect">
            <a:avLst/>
          </a:prstGeom>
          <a:noFill/>
          <a:ln>
            <a:noFill/>
          </a:ln>
        </p:spPr>
      </p:pic>
      <p:sp>
        <p:nvSpPr>
          <p:cNvPr id="674" name="Google Shape;674;p136"/>
          <p:cNvSpPr txBox="1"/>
          <p:nvPr/>
        </p:nvSpPr>
        <p:spPr>
          <a:xfrm>
            <a:off x="886825" y="507550"/>
            <a:ext cx="7191000" cy="531000"/>
          </a:xfrm>
          <a:prstGeom prst="rect">
            <a:avLst/>
          </a:prstGeom>
          <a:noFill/>
          <a:ln>
            <a:noFill/>
          </a:ln>
        </p:spPr>
        <p:txBody>
          <a:bodyPr anchorCtr="0" anchor="t" bIns="34275" lIns="68575" spcFirstLastPara="1" rIns="68575" wrap="square" tIns="34275">
            <a:spAutoFit/>
          </a:bodyPr>
          <a:lstStyle/>
          <a:p>
            <a:pPr indent="0" lvl="0" marL="0" rtl="0" algn="l">
              <a:lnSpc>
                <a:spcPct val="115000"/>
              </a:lnSpc>
              <a:spcBef>
                <a:spcPts val="0"/>
              </a:spcBef>
              <a:spcAft>
                <a:spcPts val="0"/>
              </a:spcAft>
              <a:buNone/>
            </a:pPr>
            <a:r>
              <a:rPr lang="en" sz="3000">
                <a:solidFill>
                  <a:schemeClr val="dk1"/>
                </a:solidFill>
                <a:latin typeface="Lato"/>
                <a:ea typeface="Lato"/>
                <a:cs typeface="Lato"/>
                <a:sym typeface="Lato"/>
              </a:rPr>
              <a:t>AI in Lead Intelligence</a:t>
            </a:r>
            <a:endParaRPr/>
          </a:p>
        </p:txBody>
      </p:sp>
      <p:pic>
        <p:nvPicPr>
          <p:cNvPr id="675" name="Google Shape;675;p136"/>
          <p:cNvPicPr preferRelativeResize="0"/>
          <p:nvPr/>
        </p:nvPicPr>
        <p:blipFill rotWithShape="1">
          <a:blip r:embed="rId4">
            <a:alphaModFix/>
          </a:blip>
          <a:srcRect b="61693" l="17161" r="75017" t="14252"/>
          <a:stretch/>
        </p:blipFill>
        <p:spPr>
          <a:xfrm>
            <a:off x="3855450" y="1407200"/>
            <a:ext cx="1331930" cy="2954975"/>
          </a:xfrm>
          <a:prstGeom prst="rect">
            <a:avLst/>
          </a:prstGeom>
          <a:noFill/>
          <a:ln>
            <a:noFill/>
          </a:ln>
        </p:spPr>
      </p:pic>
      <p:pic>
        <p:nvPicPr>
          <p:cNvPr id="676" name="Google Shape;676;p136"/>
          <p:cNvPicPr preferRelativeResize="0"/>
          <p:nvPr/>
        </p:nvPicPr>
        <p:blipFill>
          <a:blip r:embed="rId5">
            <a:alphaModFix/>
          </a:blip>
          <a:stretch>
            <a:fillRect/>
          </a:stretch>
        </p:blipFill>
        <p:spPr>
          <a:xfrm>
            <a:off x="8624175" y="-4"/>
            <a:ext cx="519826" cy="7852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80" name="Shape 680"/>
        <p:cNvGrpSpPr/>
        <p:nvPr/>
      </p:nvGrpSpPr>
      <p:grpSpPr>
        <a:xfrm>
          <a:off x="0" y="0"/>
          <a:ext cx="0" cy="0"/>
          <a:chOff x="0" y="0"/>
          <a:chExt cx="0" cy="0"/>
        </a:xfrm>
      </p:grpSpPr>
      <p:sp>
        <p:nvSpPr>
          <p:cNvPr id="681" name="Google Shape;681;p137"/>
          <p:cNvSpPr txBox="1"/>
          <p:nvPr/>
        </p:nvSpPr>
        <p:spPr>
          <a:xfrm>
            <a:off x="851025" y="1261088"/>
            <a:ext cx="3827700" cy="146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t/>
            </a:r>
            <a:endParaRPr sz="500">
              <a:latin typeface="Helvetica Neue"/>
              <a:ea typeface="Helvetica Neue"/>
              <a:cs typeface="Helvetica Neue"/>
              <a:sym typeface="Helvetica Neue"/>
            </a:endParaRPr>
          </a:p>
        </p:txBody>
      </p:sp>
      <p:sp>
        <p:nvSpPr>
          <p:cNvPr id="682" name="Google Shape;682;p137"/>
          <p:cNvSpPr/>
          <p:nvPr/>
        </p:nvSpPr>
        <p:spPr>
          <a:xfrm>
            <a:off x="0" y="377800"/>
            <a:ext cx="732600" cy="667500"/>
          </a:xfrm>
          <a:prstGeom prst="rect">
            <a:avLst/>
          </a:prstGeom>
          <a:solidFill>
            <a:srgbClr val="FB8B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683" name="Google Shape;683;p137"/>
          <p:cNvPicPr preferRelativeResize="0"/>
          <p:nvPr/>
        </p:nvPicPr>
        <p:blipFill rotWithShape="1">
          <a:blip r:embed="rId3">
            <a:alphaModFix/>
          </a:blip>
          <a:srcRect b="0" l="0" r="0" t="87373"/>
          <a:stretch/>
        </p:blipFill>
        <p:spPr>
          <a:xfrm>
            <a:off x="0" y="4494075"/>
            <a:ext cx="9144000" cy="649426"/>
          </a:xfrm>
          <a:prstGeom prst="rect">
            <a:avLst/>
          </a:prstGeom>
          <a:noFill/>
          <a:ln>
            <a:noFill/>
          </a:ln>
        </p:spPr>
      </p:pic>
      <p:sp>
        <p:nvSpPr>
          <p:cNvPr id="684" name="Google Shape;684;p137"/>
          <p:cNvSpPr txBox="1"/>
          <p:nvPr/>
        </p:nvSpPr>
        <p:spPr>
          <a:xfrm>
            <a:off x="886825" y="507550"/>
            <a:ext cx="7191000" cy="531000"/>
          </a:xfrm>
          <a:prstGeom prst="rect">
            <a:avLst/>
          </a:prstGeom>
          <a:noFill/>
          <a:ln>
            <a:noFill/>
          </a:ln>
        </p:spPr>
        <p:txBody>
          <a:bodyPr anchorCtr="0" anchor="t" bIns="34275" lIns="68575" spcFirstLastPara="1" rIns="68575" wrap="square" tIns="34275">
            <a:spAutoFit/>
          </a:bodyPr>
          <a:lstStyle/>
          <a:p>
            <a:pPr indent="0" lvl="0" marL="0" rtl="0" algn="l">
              <a:lnSpc>
                <a:spcPct val="115000"/>
              </a:lnSpc>
              <a:spcBef>
                <a:spcPts val="0"/>
              </a:spcBef>
              <a:spcAft>
                <a:spcPts val="0"/>
              </a:spcAft>
              <a:buNone/>
            </a:pPr>
            <a:r>
              <a:rPr lang="en" sz="3000">
                <a:solidFill>
                  <a:schemeClr val="dk1"/>
                </a:solidFill>
                <a:latin typeface="Lato"/>
                <a:ea typeface="Lato"/>
                <a:cs typeface="Lato"/>
                <a:sym typeface="Lato"/>
              </a:rPr>
              <a:t>AI in Lead Intelligence</a:t>
            </a:r>
            <a:endParaRPr/>
          </a:p>
        </p:txBody>
      </p:sp>
      <p:pic>
        <p:nvPicPr>
          <p:cNvPr id="685" name="Google Shape;685;p137"/>
          <p:cNvPicPr preferRelativeResize="0"/>
          <p:nvPr/>
        </p:nvPicPr>
        <p:blipFill rotWithShape="1">
          <a:blip r:embed="rId4">
            <a:alphaModFix/>
          </a:blip>
          <a:srcRect b="68002" l="15719" r="68286" t="9312"/>
          <a:stretch/>
        </p:blipFill>
        <p:spPr>
          <a:xfrm>
            <a:off x="3246437" y="1531200"/>
            <a:ext cx="2651125" cy="27127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89" name="Shape 689"/>
        <p:cNvGrpSpPr/>
        <p:nvPr/>
      </p:nvGrpSpPr>
      <p:grpSpPr>
        <a:xfrm>
          <a:off x="0" y="0"/>
          <a:ext cx="0" cy="0"/>
          <a:chOff x="0" y="0"/>
          <a:chExt cx="0" cy="0"/>
        </a:xfrm>
      </p:grpSpPr>
      <p:sp>
        <p:nvSpPr>
          <p:cNvPr id="690" name="Google Shape;690;p138"/>
          <p:cNvSpPr txBox="1"/>
          <p:nvPr/>
        </p:nvSpPr>
        <p:spPr>
          <a:xfrm>
            <a:off x="851025" y="1261088"/>
            <a:ext cx="3827700" cy="146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t/>
            </a:r>
            <a:endParaRPr sz="500">
              <a:latin typeface="Helvetica Neue"/>
              <a:ea typeface="Helvetica Neue"/>
              <a:cs typeface="Helvetica Neue"/>
              <a:sym typeface="Helvetica Neue"/>
            </a:endParaRPr>
          </a:p>
        </p:txBody>
      </p:sp>
      <p:sp>
        <p:nvSpPr>
          <p:cNvPr id="691" name="Google Shape;691;p138"/>
          <p:cNvSpPr/>
          <p:nvPr/>
        </p:nvSpPr>
        <p:spPr>
          <a:xfrm>
            <a:off x="0" y="377800"/>
            <a:ext cx="732600" cy="667500"/>
          </a:xfrm>
          <a:prstGeom prst="rect">
            <a:avLst/>
          </a:prstGeom>
          <a:solidFill>
            <a:srgbClr val="FB8B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692" name="Google Shape;692;p138"/>
          <p:cNvPicPr preferRelativeResize="0"/>
          <p:nvPr/>
        </p:nvPicPr>
        <p:blipFill rotWithShape="1">
          <a:blip r:embed="rId3">
            <a:alphaModFix/>
          </a:blip>
          <a:srcRect b="0" l="0" r="0" t="87373"/>
          <a:stretch/>
        </p:blipFill>
        <p:spPr>
          <a:xfrm>
            <a:off x="0" y="4494075"/>
            <a:ext cx="9144000" cy="649426"/>
          </a:xfrm>
          <a:prstGeom prst="rect">
            <a:avLst/>
          </a:prstGeom>
          <a:noFill/>
          <a:ln>
            <a:noFill/>
          </a:ln>
        </p:spPr>
      </p:pic>
      <p:sp>
        <p:nvSpPr>
          <p:cNvPr id="693" name="Google Shape;693;p138"/>
          <p:cNvSpPr txBox="1"/>
          <p:nvPr/>
        </p:nvSpPr>
        <p:spPr>
          <a:xfrm>
            <a:off x="886825" y="507550"/>
            <a:ext cx="7191000" cy="531000"/>
          </a:xfrm>
          <a:prstGeom prst="rect">
            <a:avLst/>
          </a:prstGeom>
          <a:noFill/>
          <a:ln>
            <a:noFill/>
          </a:ln>
        </p:spPr>
        <p:txBody>
          <a:bodyPr anchorCtr="0" anchor="t" bIns="34275" lIns="68575" spcFirstLastPara="1" rIns="68575" wrap="square" tIns="34275">
            <a:spAutoFit/>
          </a:bodyPr>
          <a:lstStyle/>
          <a:p>
            <a:pPr indent="0" lvl="0" marL="0" rtl="0" algn="l">
              <a:lnSpc>
                <a:spcPct val="115000"/>
              </a:lnSpc>
              <a:spcBef>
                <a:spcPts val="0"/>
              </a:spcBef>
              <a:spcAft>
                <a:spcPts val="0"/>
              </a:spcAft>
              <a:buNone/>
            </a:pPr>
            <a:r>
              <a:rPr lang="en" sz="3000">
                <a:solidFill>
                  <a:schemeClr val="dk1"/>
                </a:solidFill>
                <a:latin typeface="Lato"/>
                <a:ea typeface="Lato"/>
                <a:cs typeface="Lato"/>
                <a:sym typeface="Lato"/>
              </a:rPr>
              <a:t>AI in Lead Intelligence</a:t>
            </a:r>
            <a:endParaRPr/>
          </a:p>
        </p:txBody>
      </p:sp>
      <p:pic>
        <p:nvPicPr>
          <p:cNvPr id="694" name="Google Shape;694;p138"/>
          <p:cNvPicPr preferRelativeResize="0"/>
          <p:nvPr/>
        </p:nvPicPr>
        <p:blipFill rotWithShape="1">
          <a:blip r:embed="rId4">
            <a:alphaModFix/>
          </a:blip>
          <a:srcRect b="62527" l="13324" r="65616" t="6336"/>
          <a:stretch/>
        </p:blipFill>
        <p:spPr>
          <a:xfrm>
            <a:off x="3153676" y="1407200"/>
            <a:ext cx="2825900" cy="30143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2" name="Shape 302"/>
        <p:cNvGrpSpPr/>
        <p:nvPr/>
      </p:nvGrpSpPr>
      <p:grpSpPr>
        <a:xfrm>
          <a:off x="0" y="0"/>
          <a:ext cx="0" cy="0"/>
          <a:chOff x="0" y="0"/>
          <a:chExt cx="0" cy="0"/>
        </a:xfrm>
      </p:grpSpPr>
      <p:sp>
        <p:nvSpPr>
          <p:cNvPr id="303" name="Google Shape;303;p94"/>
          <p:cNvSpPr txBox="1"/>
          <p:nvPr/>
        </p:nvSpPr>
        <p:spPr>
          <a:xfrm>
            <a:off x="851025" y="1261088"/>
            <a:ext cx="3827700" cy="146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t/>
            </a:r>
            <a:endParaRPr sz="500">
              <a:latin typeface="Helvetica Neue"/>
              <a:ea typeface="Helvetica Neue"/>
              <a:cs typeface="Helvetica Neue"/>
              <a:sym typeface="Helvetica Neue"/>
            </a:endParaRPr>
          </a:p>
        </p:txBody>
      </p:sp>
      <p:sp>
        <p:nvSpPr>
          <p:cNvPr id="304" name="Google Shape;304;p94"/>
          <p:cNvSpPr/>
          <p:nvPr/>
        </p:nvSpPr>
        <p:spPr>
          <a:xfrm>
            <a:off x="0" y="377800"/>
            <a:ext cx="732600" cy="667500"/>
          </a:xfrm>
          <a:prstGeom prst="rect">
            <a:avLst/>
          </a:prstGeom>
          <a:solidFill>
            <a:srgbClr val="FB8B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305" name="Google Shape;305;p94"/>
          <p:cNvPicPr preferRelativeResize="0"/>
          <p:nvPr/>
        </p:nvPicPr>
        <p:blipFill rotWithShape="1">
          <a:blip r:embed="rId3">
            <a:alphaModFix/>
          </a:blip>
          <a:srcRect b="0" l="0" r="0" t="87373"/>
          <a:stretch/>
        </p:blipFill>
        <p:spPr>
          <a:xfrm>
            <a:off x="0" y="4494075"/>
            <a:ext cx="9144000" cy="649426"/>
          </a:xfrm>
          <a:prstGeom prst="rect">
            <a:avLst/>
          </a:prstGeom>
          <a:noFill/>
          <a:ln>
            <a:noFill/>
          </a:ln>
        </p:spPr>
      </p:pic>
      <p:sp>
        <p:nvSpPr>
          <p:cNvPr id="306" name="Google Shape;306;p94"/>
          <p:cNvSpPr txBox="1"/>
          <p:nvPr/>
        </p:nvSpPr>
        <p:spPr>
          <a:xfrm>
            <a:off x="953350" y="377800"/>
            <a:ext cx="8074800" cy="3443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3000">
                <a:solidFill>
                  <a:schemeClr val="dk1"/>
                </a:solidFill>
                <a:latin typeface="Lato"/>
                <a:ea typeface="Lato"/>
                <a:cs typeface="Lato"/>
                <a:sym typeface="Lato"/>
              </a:rPr>
              <a:t>Topics</a:t>
            </a:r>
            <a:endParaRPr b="1" sz="3000">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b="1" sz="3000">
              <a:solidFill>
                <a:schemeClr val="dk1"/>
              </a:solidFill>
              <a:latin typeface="Lato"/>
              <a:ea typeface="Lato"/>
              <a:cs typeface="Lato"/>
              <a:sym typeface="Lato"/>
            </a:endParaRPr>
          </a:p>
          <a:p>
            <a:pPr indent="-381000" lvl="0" marL="457200" rtl="0" algn="l">
              <a:lnSpc>
                <a:spcPct val="115000"/>
              </a:lnSpc>
              <a:spcBef>
                <a:spcPts val="1000"/>
              </a:spcBef>
              <a:spcAft>
                <a:spcPts val="0"/>
              </a:spcAft>
              <a:buClr>
                <a:srgbClr val="222222"/>
              </a:buClr>
              <a:buSzPts val="2400"/>
              <a:buFont typeface="Lato Light"/>
              <a:buChar char="●"/>
            </a:pPr>
            <a:r>
              <a:rPr lang="en" sz="2400">
                <a:solidFill>
                  <a:srgbClr val="222222"/>
                </a:solidFill>
                <a:highlight>
                  <a:srgbClr val="FFFFFF"/>
                </a:highlight>
                <a:latin typeface="Lato Light"/>
                <a:ea typeface="Lato Light"/>
                <a:cs typeface="Lato Light"/>
                <a:sym typeface="Lato Light"/>
              </a:rPr>
              <a:t>SEO considerations 				(before the first click)</a:t>
            </a:r>
            <a:endParaRPr sz="2400">
              <a:solidFill>
                <a:srgbClr val="222222"/>
              </a:solidFill>
              <a:highlight>
                <a:srgbClr val="FFFFFF"/>
              </a:highlight>
              <a:latin typeface="Lato Light"/>
              <a:ea typeface="Lato Light"/>
              <a:cs typeface="Lato Light"/>
              <a:sym typeface="Lato Light"/>
            </a:endParaRPr>
          </a:p>
          <a:p>
            <a:pPr indent="-381000" lvl="0" marL="457200" rtl="0" algn="l">
              <a:lnSpc>
                <a:spcPct val="115000"/>
              </a:lnSpc>
              <a:spcBef>
                <a:spcPts val="0"/>
              </a:spcBef>
              <a:spcAft>
                <a:spcPts val="0"/>
              </a:spcAft>
              <a:buClr>
                <a:srgbClr val="222222"/>
              </a:buClr>
              <a:buSzPts val="2400"/>
              <a:buFont typeface="Lato Light"/>
              <a:buChar char="●"/>
            </a:pPr>
            <a:r>
              <a:rPr lang="en" sz="2400">
                <a:solidFill>
                  <a:srgbClr val="222222"/>
                </a:solidFill>
                <a:highlight>
                  <a:srgbClr val="FFFFFF"/>
                </a:highlight>
                <a:latin typeface="Lato Light"/>
                <a:ea typeface="Lato Light"/>
                <a:cs typeface="Lato Light"/>
                <a:sym typeface="Lato Light"/>
              </a:rPr>
              <a:t>Paid media considerations 		(the click)</a:t>
            </a:r>
            <a:endParaRPr sz="2400">
              <a:solidFill>
                <a:srgbClr val="222222"/>
              </a:solidFill>
              <a:highlight>
                <a:srgbClr val="FFFFFF"/>
              </a:highlight>
              <a:latin typeface="Lato Light"/>
              <a:ea typeface="Lato Light"/>
              <a:cs typeface="Lato Light"/>
              <a:sym typeface="Lato Light"/>
            </a:endParaRPr>
          </a:p>
          <a:p>
            <a:pPr indent="-381000" lvl="0" marL="457200" rtl="0" algn="l">
              <a:lnSpc>
                <a:spcPct val="115000"/>
              </a:lnSpc>
              <a:spcBef>
                <a:spcPts val="0"/>
              </a:spcBef>
              <a:spcAft>
                <a:spcPts val="0"/>
              </a:spcAft>
              <a:buClr>
                <a:srgbClr val="222222"/>
              </a:buClr>
              <a:buSzPts val="2400"/>
              <a:buFont typeface="Lato Light"/>
              <a:buChar char="●"/>
            </a:pPr>
            <a:r>
              <a:rPr lang="en" sz="2400">
                <a:solidFill>
                  <a:srgbClr val="222222"/>
                </a:solidFill>
                <a:highlight>
                  <a:srgbClr val="FFFFFF"/>
                </a:highlight>
                <a:latin typeface="Lato Light"/>
                <a:ea typeface="Lato Light"/>
                <a:cs typeface="Lato Light"/>
                <a:sym typeface="Lato Light"/>
              </a:rPr>
              <a:t>Building trust 						(after the click)</a:t>
            </a:r>
            <a:endParaRPr sz="2400">
              <a:solidFill>
                <a:srgbClr val="222222"/>
              </a:solidFill>
              <a:highlight>
                <a:srgbClr val="FFFFFF"/>
              </a:highlight>
              <a:latin typeface="Lato Light"/>
              <a:ea typeface="Lato Light"/>
              <a:cs typeface="Lato Light"/>
              <a:sym typeface="Lato Light"/>
            </a:endParaRPr>
          </a:p>
          <a:p>
            <a:pPr indent="-381000" lvl="0" marL="457200" rtl="0" algn="l">
              <a:lnSpc>
                <a:spcPct val="115000"/>
              </a:lnSpc>
              <a:spcBef>
                <a:spcPts val="0"/>
              </a:spcBef>
              <a:spcAft>
                <a:spcPts val="0"/>
              </a:spcAft>
              <a:buClr>
                <a:srgbClr val="222222"/>
              </a:buClr>
              <a:buSzPts val="2400"/>
              <a:buFont typeface="Lato Light"/>
              <a:buChar char="●"/>
            </a:pPr>
            <a:r>
              <a:rPr lang="en" sz="2400">
                <a:solidFill>
                  <a:srgbClr val="222222"/>
                </a:solidFill>
                <a:highlight>
                  <a:srgbClr val="FFFFFF"/>
                </a:highlight>
                <a:latin typeface="Lato Light"/>
                <a:ea typeface="Lato Light"/>
                <a:cs typeface="Lato Light"/>
                <a:sym typeface="Lato Light"/>
              </a:rPr>
              <a:t>Lead measure reporting			(which clicks matter?)</a:t>
            </a:r>
            <a:endParaRPr sz="2400">
              <a:solidFill>
                <a:srgbClr val="222222"/>
              </a:solidFill>
              <a:highlight>
                <a:srgbClr val="FFFFFF"/>
              </a:highlight>
              <a:latin typeface="Lato Light"/>
              <a:ea typeface="Lato Light"/>
              <a:cs typeface="Lato Light"/>
              <a:sym typeface="Lato Light"/>
            </a:endParaRPr>
          </a:p>
          <a:p>
            <a:pPr indent="-381000" lvl="0" marL="457200" rtl="0" algn="l">
              <a:lnSpc>
                <a:spcPct val="115000"/>
              </a:lnSpc>
              <a:spcBef>
                <a:spcPts val="0"/>
              </a:spcBef>
              <a:spcAft>
                <a:spcPts val="0"/>
              </a:spcAft>
              <a:buClr>
                <a:srgbClr val="222222"/>
              </a:buClr>
              <a:buSzPts val="2400"/>
              <a:buFont typeface="Lato Light"/>
              <a:buChar char="●"/>
            </a:pPr>
            <a:r>
              <a:rPr lang="en" sz="2400">
                <a:solidFill>
                  <a:srgbClr val="222222"/>
                </a:solidFill>
                <a:highlight>
                  <a:srgbClr val="FFFFFF"/>
                </a:highlight>
                <a:latin typeface="Lato Light"/>
                <a:ea typeface="Lato Light"/>
                <a:cs typeface="Lato Light"/>
                <a:sym typeface="Lato Light"/>
              </a:rPr>
              <a:t>AI for lead intelligence			(beyond clicks)</a:t>
            </a:r>
            <a:endParaRPr sz="2400">
              <a:solidFill>
                <a:schemeClr val="dk1"/>
              </a:solidFill>
              <a:latin typeface="Lato Light"/>
              <a:ea typeface="Lato Light"/>
              <a:cs typeface="Lato Light"/>
              <a:sym typeface="Lato Light"/>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98" name="Shape 698"/>
        <p:cNvGrpSpPr/>
        <p:nvPr/>
      </p:nvGrpSpPr>
      <p:grpSpPr>
        <a:xfrm>
          <a:off x="0" y="0"/>
          <a:ext cx="0" cy="0"/>
          <a:chOff x="0" y="0"/>
          <a:chExt cx="0" cy="0"/>
        </a:xfrm>
      </p:grpSpPr>
      <p:sp>
        <p:nvSpPr>
          <p:cNvPr id="699" name="Google Shape;699;p139"/>
          <p:cNvSpPr txBox="1"/>
          <p:nvPr/>
        </p:nvSpPr>
        <p:spPr>
          <a:xfrm>
            <a:off x="851025" y="1261088"/>
            <a:ext cx="3827700" cy="146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t/>
            </a:r>
            <a:endParaRPr sz="500">
              <a:latin typeface="Helvetica Neue"/>
              <a:ea typeface="Helvetica Neue"/>
              <a:cs typeface="Helvetica Neue"/>
              <a:sym typeface="Helvetica Neue"/>
            </a:endParaRPr>
          </a:p>
        </p:txBody>
      </p:sp>
      <p:sp>
        <p:nvSpPr>
          <p:cNvPr id="700" name="Google Shape;700;p139"/>
          <p:cNvSpPr/>
          <p:nvPr/>
        </p:nvSpPr>
        <p:spPr>
          <a:xfrm>
            <a:off x="0" y="377800"/>
            <a:ext cx="732600" cy="667500"/>
          </a:xfrm>
          <a:prstGeom prst="rect">
            <a:avLst/>
          </a:prstGeom>
          <a:solidFill>
            <a:srgbClr val="FB8B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701" name="Google Shape;701;p139"/>
          <p:cNvPicPr preferRelativeResize="0"/>
          <p:nvPr/>
        </p:nvPicPr>
        <p:blipFill rotWithShape="1">
          <a:blip r:embed="rId3">
            <a:alphaModFix/>
          </a:blip>
          <a:srcRect b="0" l="0" r="0" t="87373"/>
          <a:stretch/>
        </p:blipFill>
        <p:spPr>
          <a:xfrm>
            <a:off x="0" y="4494075"/>
            <a:ext cx="9144000" cy="649426"/>
          </a:xfrm>
          <a:prstGeom prst="rect">
            <a:avLst/>
          </a:prstGeom>
          <a:noFill/>
          <a:ln>
            <a:noFill/>
          </a:ln>
        </p:spPr>
      </p:pic>
      <p:sp>
        <p:nvSpPr>
          <p:cNvPr id="702" name="Google Shape;702;p139"/>
          <p:cNvSpPr txBox="1"/>
          <p:nvPr/>
        </p:nvSpPr>
        <p:spPr>
          <a:xfrm>
            <a:off x="886825" y="507550"/>
            <a:ext cx="7191000" cy="531000"/>
          </a:xfrm>
          <a:prstGeom prst="rect">
            <a:avLst/>
          </a:prstGeom>
          <a:noFill/>
          <a:ln>
            <a:noFill/>
          </a:ln>
        </p:spPr>
        <p:txBody>
          <a:bodyPr anchorCtr="0" anchor="t" bIns="34275" lIns="68575" spcFirstLastPara="1" rIns="68575" wrap="square" tIns="34275">
            <a:spAutoFit/>
          </a:bodyPr>
          <a:lstStyle/>
          <a:p>
            <a:pPr indent="0" lvl="0" marL="0" rtl="0" algn="l">
              <a:lnSpc>
                <a:spcPct val="115000"/>
              </a:lnSpc>
              <a:spcBef>
                <a:spcPts val="0"/>
              </a:spcBef>
              <a:spcAft>
                <a:spcPts val="0"/>
              </a:spcAft>
              <a:buNone/>
            </a:pPr>
            <a:r>
              <a:rPr lang="en" sz="3000">
                <a:solidFill>
                  <a:schemeClr val="dk1"/>
                </a:solidFill>
                <a:latin typeface="Lato"/>
                <a:ea typeface="Lato"/>
                <a:cs typeface="Lato"/>
                <a:sym typeface="Lato"/>
              </a:rPr>
              <a:t>AI in Lead Intelligence</a:t>
            </a:r>
            <a:endParaRPr/>
          </a:p>
        </p:txBody>
      </p:sp>
      <p:pic>
        <p:nvPicPr>
          <p:cNvPr id="703" name="Google Shape;703;p139"/>
          <p:cNvPicPr preferRelativeResize="0"/>
          <p:nvPr/>
        </p:nvPicPr>
        <p:blipFill rotWithShape="1">
          <a:blip r:embed="rId4">
            <a:alphaModFix/>
          </a:blip>
          <a:srcRect b="37035" l="2732" r="55868" t="2369"/>
          <a:stretch/>
        </p:blipFill>
        <p:spPr>
          <a:xfrm>
            <a:off x="3094575" y="1362600"/>
            <a:ext cx="2808175" cy="29652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07" name="Shape 707"/>
        <p:cNvGrpSpPr/>
        <p:nvPr/>
      </p:nvGrpSpPr>
      <p:grpSpPr>
        <a:xfrm>
          <a:off x="0" y="0"/>
          <a:ext cx="0" cy="0"/>
          <a:chOff x="0" y="0"/>
          <a:chExt cx="0" cy="0"/>
        </a:xfrm>
      </p:grpSpPr>
      <p:sp>
        <p:nvSpPr>
          <p:cNvPr id="708" name="Google Shape;708;p140"/>
          <p:cNvSpPr txBox="1"/>
          <p:nvPr/>
        </p:nvSpPr>
        <p:spPr>
          <a:xfrm>
            <a:off x="851025" y="1261088"/>
            <a:ext cx="3827700" cy="146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t/>
            </a:r>
            <a:endParaRPr sz="500">
              <a:latin typeface="Helvetica Neue"/>
              <a:ea typeface="Helvetica Neue"/>
              <a:cs typeface="Helvetica Neue"/>
              <a:sym typeface="Helvetica Neue"/>
            </a:endParaRPr>
          </a:p>
        </p:txBody>
      </p:sp>
      <p:sp>
        <p:nvSpPr>
          <p:cNvPr id="709" name="Google Shape;709;p140"/>
          <p:cNvSpPr/>
          <p:nvPr/>
        </p:nvSpPr>
        <p:spPr>
          <a:xfrm>
            <a:off x="0" y="377800"/>
            <a:ext cx="732600" cy="667500"/>
          </a:xfrm>
          <a:prstGeom prst="rect">
            <a:avLst/>
          </a:prstGeom>
          <a:solidFill>
            <a:srgbClr val="FB8B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710" name="Google Shape;710;p140"/>
          <p:cNvPicPr preferRelativeResize="0"/>
          <p:nvPr/>
        </p:nvPicPr>
        <p:blipFill rotWithShape="1">
          <a:blip r:embed="rId3">
            <a:alphaModFix/>
          </a:blip>
          <a:srcRect b="0" l="0" r="0" t="87373"/>
          <a:stretch/>
        </p:blipFill>
        <p:spPr>
          <a:xfrm>
            <a:off x="0" y="4494075"/>
            <a:ext cx="9144000" cy="649426"/>
          </a:xfrm>
          <a:prstGeom prst="rect">
            <a:avLst/>
          </a:prstGeom>
          <a:noFill/>
          <a:ln>
            <a:noFill/>
          </a:ln>
        </p:spPr>
      </p:pic>
      <p:sp>
        <p:nvSpPr>
          <p:cNvPr id="711" name="Google Shape;711;p140"/>
          <p:cNvSpPr txBox="1"/>
          <p:nvPr/>
        </p:nvSpPr>
        <p:spPr>
          <a:xfrm>
            <a:off x="1034150" y="1190950"/>
            <a:ext cx="7794900" cy="293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0"/>
              </a:spcAft>
              <a:buNone/>
            </a:pPr>
            <a:r>
              <a:rPr b="1" lang="en" sz="2400">
                <a:solidFill>
                  <a:srgbClr val="222222"/>
                </a:solidFill>
                <a:highlight>
                  <a:schemeClr val="lt1"/>
                </a:highlight>
                <a:latin typeface="Lato"/>
                <a:ea typeface="Lato"/>
                <a:cs typeface="Lato"/>
                <a:sym typeface="Lato"/>
              </a:rPr>
              <a:t>Natural Language Processing: </a:t>
            </a:r>
            <a:r>
              <a:rPr lang="en" sz="2400">
                <a:solidFill>
                  <a:srgbClr val="222222"/>
                </a:solidFill>
                <a:highlight>
                  <a:schemeClr val="lt1"/>
                </a:highlight>
                <a:latin typeface="Lato Light"/>
                <a:ea typeface="Lato Light"/>
                <a:cs typeface="Lato Light"/>
                <a:sym typeface="Lato Light"/>
              </a:rPr>
              <a:t>A chatbot detects your question from similar words/phrases (e.g., “show plans” becomes “Do you want to see floor plans?”)</a:t>
            </a:r>
            <a:endParaRPr sz="2400">
              <a:solidFill>
                <a:srgbClr val="222222"/>
              </a:solidFill>
              <a:highlight>
                <a:schemeClr val="lt1"/>
              </a:highlight>
              <a:latin typeface="Lato Light"/>
              <a:ea typeface="Lato Light"/>
              <a:cs typeface="Lato Light"/>
              <a:sym typeface="Lato Light"/>
            </a:endParaRPr>
          </a:p>
          <a:p>
            <a:pPr indent="0" lvl="0" marL="0" rtl="0" algn="l">
              <a:lnSpc>
                <a:spcPct val="115000"/>
              </a:lnSpc>
              <a:spcBef>
                <a:spcPts val="1000"/>
              </a:spcBef>
              <a:spcAft>
                <a:spcPts val="0"/>
              </a:spcAft>
              <a:buNone/>
            </a:pPr>
            <a:r>
              <a:rPr b="1" lang="en" sz="2400">
                <a:solidFill>
                  <a:srgbClr val="222222"/>
                </a:solidFill>
                <a:highlight>
                  <a:schemeClr val="lt1"/>
                </a:highlight>
                <a:latin typeface="Lato"/>
                <a:ea typeface="Lato"/>
                <a:cs typeface="Lato"/>
                <a:sym typeface="Lato"/>
              </a:rPr>
              <a:t>Knowledge Base:</a:t>
            </a:r>
            <a:r>
              <a:rPr lang="en" sz="2400">
                <a:solidFill>
                  <a:srgbClr val="222222"/>
                </a:solidFill>
                <a:highlight>
                  <a:schemeClr val="lt1"/>
                </a:highlight>
                <a:latin typeface="Lato Light"/>
                <a:ea typeface="Lato Light"/>
                <a:cs typeface="Lato Light"/>
                <a:sym typeface="Lato Light"/>
              </a:rPr>
              <a:t> Library or db of retrievable information</a:t>
            </a:r>
            <a:endParaRPr sz="2400">
              <a:solidFill>
                <a:srgbClr val="222222"/>
              </a:solidFill>
              <a:highlight>
                <a:schemeClr val="lt1"/>
              </a:highlight>
              <a:latin typeface="Lato Light"/>
              <a:ea typeface="Lato Light"/>
              <a:cs typeface="Lato Light"/>
              <a:sym typeface="Lato Light"/>
            </a:endParaRPr>
          </a:p>
          <a:p>
            <a:pPr indent="0" lvl="0" marL="0" rtl="0" algn="l">
              <a:lnSpc>
                <a:spcPct val="115000"/>
              </a:lnSpc>
              <a:spcBef>
                <a:spcPts val="1000"/>
              </a:spcBef>
              <a:spcAft>
                <a:spcPts val="1000"/>
              </a:spcAft>
              <a:buClr>
                <a:schemeClr val="dk1"/>
              </a:buClr>
              <a:buSzPts val="1100"/>
              <a:buFont typeface="Arial"/>
              <a:buNone/>
            </a:pPr>
            <a:r>
              <a:rPr b="1" lang="en" sz="2400">
                <a:solidFill>
                  <a:srgbClr val="222222"/>
                </a:solidFill>
                <a:highlight>
                  <a:schemeClr val="lt1"/>
                </a:highlight>
                <a:latin typeface="Lato"/>
                <a:ea typeface="Lato"/>
                <a:cs typeface="Lato"/>
                <a:sym typeface="Lato"/>
              </a:rPr>
              <a:t>Retrieval-Augmented Generation or RAG: </a:t>
            </a:r>
            <a:r>
              <a:rPr lang="en" sz="2400">
                <a:solidFill>
                  <a:srgbClr val="222222"/>
                </a:solidFill>
                <a:highlight>
                  <a:schemeClr val="lt1"/>
                </a:highlight>
                <a:latin typeface="Lato Light"/>
                <a:ea typeface="Lato Light"/>
                <a:cs typeface="Lato Light"/>
                <a:sym typeface="Lato Light"/>
              </a:rPr>
              <a:t>Retrieves relevant articles from a database to “generate” answers</a:t>
            </a:r>
            <a:endParaRPr sz="2400">
              <a:solidFill>
                <a:srgbClr val="222222"/>
              </a:solidFill>
              <a:highlight>
                <a:schemeClr val="lt1"/>
              </a:highlight>
              <a:latin typeface="Lato Light"/>
              <a:ea typeface="Lato Light"/>
              <a:cs typeface="Lato Light"/>
              <a:sym typeface="Lato Light"/>
            </a:endParaRPr>
          </a:p>
        </p:txBody>
      </p:sp>
      <p:sp>
        <p:nvSpPr>
          <p:cNvPr id="712" name="Google Shape;712;p140"/>
          <p:cNvSpPr txBox="1"/>
          <p:nvPr/>
        </p:nvSpPr>
        <p:spPr>
          <a:xfrm>
            <a:off x="886825" y="507550"/>
            <a:ext cx="7191000" cy="531000"/>
          </a:xfrm>
          <a:prstGeom prst="rect">
            <a:avLst/>
          </a:prstGeom>
          <a:noFill/>
          <a:ln>
            <a:noFill/>
          </a:ln>
        </p:spPr>
        <p:txBody>
          <a:bodyPr anchorCtr="0" anchor="t" bIns="34275" lIns="68575" spcFirstLastPara="1" rIns="68575" wrap="square" tIns="34275">
            <a:spAutoFit/>
          </a:bodyPr>
          <a:lstStyle/>
          <a:p>
            <a:pPr indent="0" lvl="0" marL="0" rtl="0" algn="l">
              <a:lnSpc>
                <a:spcPct val="115000"/>
              </a:lnSpc>
              <a:spcBef>
                <a:spcPts val="0"/>
              </a:spcBef>
              <a:spcAft>
                <a:spcPts val="0"/>
              </a:spcAft>
              <a:buNone/>
            </a:pPr>
            <a:r>
              <a:rPr lang="en" sz="3000">
                <a:solidFill>
                  <a:schemeClr val="dk1"/>
                </a:solidFill>
                <a:latin typeface="Lato"/>
                <a:ea typeface="Lato"/>
                <a:cs typeface="Lato"/>
                <a:sym typeface="Lato"/>
              </a:rPr>
              <a:t>AI in Lead Intelligence</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16" name="Shape 716"/>
        <p:cNvGrpSpPr/>
        <p:nvPr/>
      </p:nvGrpSpPr>
      <p:grpSpPr>
        <a:xfrm>
          <a:off x="0" y="0"/>
          <a:ext cx="0" cy="0"/>
          <a:chOff x="0" y="0"/>
          <a:chExt cx="0" cy="0"/>
        </a:xfrm>
      </p:grpSpPr>
      <p:sp>
        <p:nvSpPr>
          <p:cNvPr id="717" name="Google Shape;717;p141"/>
          <p:cNvSpPr txBox="1"/>
          <p:nvPr/>
        </p:nvSpPr>
        <p:spPr>
          <a:xfrm>
            <a:off x="851025" y="1261088"/>
            <a:ext cx="3827700" cy="146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t/>
            </a:r>
            <a:endParaRPr sz="500">
              <a:latin typeface="Helvetica Neue"/>
              <a:ea typeface="Helvetica Neue"/>
              <a:cs typeface="Helvetica Neue"/>
              <a:sym typeface="Helvetica Neue"/>
            </a:endParaRPr>
          </a:p>
        </p:txBody>
      </p:sp>
      <p:sp>
        <p:nvSpPr>
          <p:cNvPr id="718" name="Google Shape;718;p141"/>
          <p:cNvSpPr/>
          <p:nvPr/>
        </p:nvSpPr>
        <p:spPr>
          <a:xfrm>
            <a:off x="0" y="377800"/>
            <a:ext cx="732600" cy="667500"/>
          </a:xfrm>
          <a:prstGeom prst="rect">
            <a:avLst/>
          </a:prstGeom>
          <a:solidFill>
            <a:srgbClr val="FB8B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719" name="Google Shape;719;p141"/>
          <p:cNvPicPr preferRelativeResize="0"/>
          <p:nvPr/>
        </p:nvPicPr>
        <p:blipFill rotWithShape="1">
          <a:blip r:embed="rId3">
            <a:alphaModFix/>
          </a:blip>
          <a:srcRect b="0" l="0" r="0" t="87373"/>
          <a:stretch/>
        </p:blipFill>
        <p:spPr>
          <a:xfrm>
            <a:off x="0" y="4494075"/>
            <a:ext cx="9144000" cy="649426"/>
          </a:xfrm>
          <a:prstGeom prst="rect">
            <a:avLst/>
          </a:prstGeom>
          <a:noFill/>
          <a:ln>
            <a:noFill/>
          </a:ln>
        </p:spPr>
      </p:pic>
      <p:sp>
        <p:nvSpPr>
          <p:cNvPr id="720" name="Google Shape;720;p141"/>
          <p:cNvSpPr txBox="1"/>
          <p:nvPr/>
        </p:nvSpPr>
        <p:spPr>
          <a:xfrm>
            <a:off x="1034150" y="1190950"/>
            <a:ext cx="7794900" cy="3487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0"/>
              </a:spcAft>
              <a:buClr>
                <a:schemeClr val="dk1"/>
              </a:buClr>
              <a:buSzPts val="1100"/>
              <a:buFont typeface="Arial"/>
              <a:buNone/>
            </a:pPr>
            <a:r>
              <a:rPr b="1" lang="en" sz="2400">
                <a:solidFill>
                  <a:srgbClr val="222222"/>
                </a:solidFill>
                <a:highlight>
                  <a:schemeClr val="lt1"/>
                </a:highlight>
                <a:latin typeface="Lato"/>
                <a:ea typeface="Lato"/>
                <a:cs typeface="Lato"/>
                <a:sym typeface="Lato"/>
              </a:rPr>
              <a:t>Advertising:</a:t>
            </a:r>
            <a:r>
              <a:rPr lang="en" sz="2400">
                <a:solidFill>
                  <a:srgbClr val="222222"/>
                </a:solidFill>
                <a:highlight>
                  <a:schemeClr val="lt1"/>
                </a:highlight>
                <a:latin typeface="Lato Light"/>
                <a:ea typeface="Lato Light"/>
                <a:cs typeface="Lato Light"/>
                <a:sym typeface="Lato Light"/>
              </a:rPr>
              <a:t> Generate ad creative and copy, optimize ad budgets, and predict campaign performance</a:t>
            </a:r>
            <a:endParaRPr sz="2400">
              <a:solidFill>
                <a:srgbClr val="222222"/>
              </a:solidFill>
              <a:highlight>
                <a:schemeClr val="lt1"/>
              </a:highlight>
              <a:latin typeface="Lato Light"/>
              <a:ea typeface="Lato Light"/>
              <a:cs typeface="Lato Light"/>
              <a:sym typeface="Lato Light"/>
            </a:endParaRPr>
          </a:p>
          <a:p>
            <a:pPr indent="0" lvl="0" marL="0" rtl="0" algn="l">
              <a:lnSpc>
                <a:spcPct val="115000"/>
              </a:lnSpc>
              <a:spcBef>
                <a:spcPts val="1000"/>
              </a:spcBef>
              <a:spcAft>
                <a:spcPts val="0"/>
              </a:spcAft>
              <a:buClr>
                <a:schemeClr val="dk1"/>
              </a:buClr>
              <a:buSzPts val="1100"/>
              <a:buFont typeface="Arial"/>
              <a:buNone/>
            </a:pPr>
            <a:r>
              <a:rPr b="1" lang="en" sz="2400">
                <a:solidFill>
                  <a:srgbClr val="222222"/>
                </a:solidFill>
                <a:highlight>
                  <a:schemeClr val="lt1"/>
                </a:highlight>
                <a:latin typeface="Lato"/>
                <a:ea typeface="Lato"/>
                <a:cs typeface="Lato"/>
                <a:sym typeface="Lato"/>
              </a:rPr>
              <a:t>Chatbots:</a:t>
            </a:r>
            <a:r>
              <a:rPr lang="en" sz="2400">
                <a:solidFill>
                  <a:srgbClr val="222222"/>
                </a:solidFill>
                <a:highlight>
                  <a:schemeClr val="lt1"/>
                </a:highlight>
                <a:latin typeface="Lato Light"/>
                <a:ea typeface="Lato Light"/>
                <a:cs typeface="Lato Light"/>
                <a:sym typeface="Lato Light"/>
              </a:rPr>
              <a:t> Answer questions, nurture and schedule leads</a:t>
            </a:r>
            <a:endParaRPr sz="2400">
              <a:solidFill>
                <a:srgbClr val="222222"/>
              </a:solidFill>
              <a:highlight>
                <a:schemeClr val="lt1"/>
              </a:highlight>
              <a:latin typeface="Lato Light"/>
              <a:ea typeface="Lato Light"/>
              <a:cs typeface="Lato Light"/>
              <a:sym typeface="Lato Light"/>
            </a:endParaRPr>
          </a:p>
          <a:p>
            <a:pPr indent="0" lvl="0" marL="0" rtl="0" algn="l">
              <a:lnSpc>
                <a:spcPct val="115000"/>
              </a:lnSpc>
              <a:spcBef>
                <a:spcPts val="1000"/>
              </a:spcBef>
              <a:spcAft>
                <a:spcPts val="0"/>
              </a:spcAft>
              <a:buClr>
                <a:schemeClr val="dk1"/>
              </a:buClr>
              <a:buSzPts val="1100"/>
              <a:buFont typeface="Arial"/>
              <a:buNone/>
            </a:pPr>
            <a:r>
              <a:rPr b="1" lang="en" sz="2400">
                <a:solidFill>
                  <a:srgbClr val="222222"/>
                </a:solidFill>
                <a:highlight>
                  <a:schemeClr val="lt1"/>
                </a:highlight>
                <a:latin typeface="Lato"/>
                <a:ea typeface="Lato"/>
                <a:cs typeface="Lato"/>
                <a:sym typeface="Lato"/>
              </a:rPr>
              <a:t>Email marketing: </a:t>
            </a:r>
            <a:r>
              <a:rPr lang="en" sz="2400">
                <a:solidFill>
                  <a:srgbClr val="222222"/>
                </a:solidFill>
                <a:highlight>
                  <a:schemeClr val="lt1"/>
                </a:highlight>
                <a:latin typeface="Lato Light"/>
                <a:ea typeface="Lato Light"/>
                <a:cs typeface="Lato Light"/>
                <a:sym typeface="Lato Light"/>
              </a:rPr>
              <a:t>Personalize campaigns by using user behavior data to generate emails (e.g., drip by stage)</a:t>
            </a:r>
            <a:endParaRPr sz="2400">
              <a:solidFill>
                <a:srgbClr val="222222"/>
              </a:solidFill>
              <a:highlight>
                <a:schemeClr val="lt1"/>
              </a:highlight>
              <a:latin typeface="Lato Light"/>
              <a:ea typeface="Lato Light"/>
              <a:cs typeface="Lato Light"/>
              <a:sym typeface="Lato Light"/>
            </a:endParaRPr>
          </a:p>
          <a:p>
            <a:pPr indent="0" lvl="0" marL="0" rtl="0" algn="l">
              <a:lnSpc>
                <a:spcPct val="115000"/>
              </a:lnSpc>
              <a:spcBef>
                <a:spcPts val="1000"/>
              </a:spcBef>
              <a:spcAft>
                <a:spcPts val="1000"/>
              </a:spcAft>
              <a:buClr>
                <a:schemeClr val="dk1"/>
              </a:buClr>
              <a:buSzPts val="1100"/>
              <a:buFont typeface="Arial"/>
              <a:buNone/>
            </a:pPr>
            <a:r>
              <a:rPr b="1" lang="en" sz="2400">
                <a:solidFill>
                  <a:srgbClr val="222222"/>
                </a:solidFill>
                <a:highlight>
                  <a:schemeClr val="lt1"/>
                </a:highlight>
                <a:latin typeface="Lato"/>
                <a:ea typeface="Lato"/>
                <a:cs typeface="Lato"/>
                <a:sym typeface="Lato"/>
              </a:rPr>
              <a:t>PPC campaigns: </a:t>
            </a:r>
            <a:r>
              <a:rPr lang="en" sz="2400">
                <a:solidFill>
                  <a:srgbClr val="222222"/>
                </a:solidFill>
                <a:highlight>
                  <a:schemeClr val="lt1"/>
                </a:highlight>
                <a:latin typeface="Lato Light"/>
                <a:ea typeface="Lato Light"/>
                <a:cs typeface="Lato Light"/>
                <a:sym typeface="Lato Light"/>
              </a:rPr>
              <a:t>Improve bidding, targeting, ad creation, scheduling, placement, and fraud detection</a:t>
            </a:r>
            <a:endParaRPr sz="2400">
              <a:solidFill>
                <a:srgbClr val="222222"/>
              </a:solidFill>
              <a:highlight>
                <a:schemeClr val="lt1"/>
              </a:highlight>
              <a:latin typeface="Lato Light"/>
              <a:ea typeface="Lato Light"/>
              <a:cs typeface="Lato Light"/>
              <a:sym typeface="Lato Light"/>
            </a:endParaRPr>
          </a:p>
        </p:txBody>
      </p:sp>
      <p:sp>
        <p:nvSpPr>
          <p:cNvPr id="721" name="Google Shape;721;p141"/>
          <p:cNvSpPr txBox="1"/>
          <p:nvPr/>
        </p:nvSpPr>
        <p:spPr>
          <a:xfrm>
            <a:off x="886825" y="507550"/>
            <a:ext cx="7191000" cy="531000"/>
          </a:xfrm>
          <a:prstGeom prst="rect">
            <a:avLst/>
          </a:prstGeom>
          <a:noFill/>
          <a:ln>
            <a:noFill/>
          </a:ln>
        </p:spPr>
        <p:txBody>
          <a:bodyPr anchorCtr="0" anchor="t" bIns="34275" lIns="68575" spcFirstLastPara="1" rIns="68575" wrap="square" tIns="34275">
            <a:spAutoFit/>
          </a:bodyPr>
          <a:lstStyle/>
          <a:p>
            <a:pPr indent="0" lvl="0" marL="0" rtl="0" algn="l">
              <a:lnSpc>
                <a:spcPct val="115000"/>
              </a:lnSpc>
              <a:spcBef>
                <a:spcPts val="0"/>
              </a:spcBef>
              <a:spcAft>
                <a:spcPts val="0"/>
              </a:spcAft>
              <a:buNone/>
            </a:pPr>
            <a:r>
              <a:rPr lang="en" sz="3000">
                <a:solidFill>
                  <a:schemeClr val="dk1"/>
                </a:solidFill>
                <a:latin typeface="Lato"/>
                <a:ea typeface="Lato"/>
                <a:cs typeface="Lato"/>
                <a:sym typeface="Lato"/>
              </a:rPr>
              <a:t>AI in Lead Intelligence</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25" name="Shape 725"/>
        <p:cNvGrpSpPr/>
        <p:nvPr/>
      </p:nvGrpSpPr>
      <p:grpSpPr>
        <a:xfrm>
          <a:off x="0" y="0"/>
          <a:ext cx="0" cy="0"/>
          <a:chOff x="0" y="0"/>
          <a:chExt cx="0" cy="0"/>
        </a:xfrm>
      </p:grpSpPr>
      <p:sp>
        <p:nvSpPr>
          <p:cNvPr id="726" name="Google Shape;726;p142"/>
          <p:cNvSpPr txBox="1"/>
          <p:nvPr/>
        </p:nvSpPr>
        <p:spPr>
          <a:xfrm>
            <a:off x="851025" y="1261088"/>
            <a:ext cx="3827700" cy="146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t/>
            </a:r>
            <a:endParaRPr sz="500">
              <a:latin typeface="Helvetica Neue"/>
              <a:ea typeface="Helvetica Neue"/>
              <a:cs typeface="Helvetica Neue"/>
              <a:sym typeface="Helvetica Neue"/>
            </a:endParaRPr>
          </a:p>
        </p:txBody>
      </p:sp>
      <p:pic>
        <p:nvPicPr>
          <p:cNvPr id="727" name="Google Shape;727;p142"/>
          <p:cNvPicPr preferRelativeResize="0"/>
          <p:nvPr/>
        </p:nvPicPr>
        <p:blipFill rotWithShape="1">
          <a:blip r:embed="rId3">
            <a:alphaModFix/>
          </a:blip>
          <a:srcRect b="0" l="0" r="0" t="87373"/>
          <a:stretch/>
        </p:blipFill>
        <p:spPr>
          <a:xfrm>
            <a:off x="0" y="4494075"/>
            <a:ext cx="9144000" cy="649426"/>
          </a:xfrm>
          <a:prstGeom prst="rect">
            <a:avLst/>
          </a:prstGeom>
          <a:noFill/>
          <a:ln>
            <a:noFill/>
          </a:ln>
        </p:spPr>
      </p:pic>
      <p:sp>
        <p:nvSpPr>
          <p:cNvPr id="728" name="Google Shape;728;p142"/>
          <p:cNvSpPr txBox="1"/>
          <p:nvPr/>
        </p:nvSpPr>
        <p:spPr>
          <a:xfrm>
            <a:off x="1050575" y="2217738"/>
            <a:ext cx="3758700" cy="70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i="1" lang="en" sz="3400">
                <a:solidFill>
                  <a:srgbClr val="FB8B24"/>
                </a:solidFill>
                <a:latin typeface="Lato Light"/>
                <a:ea typeface="Lato Light"/>
                <a:cs typeface="Lato Light"/>
                <a:sym typeface="Lato Light"/>
              </a:rPr>
              <a:t> </a:t>
            </a:r>
            <a:r>
              <a:rPr b="1" i="1" lang="en" sz="3400">
                <a:solidFill>
                  <a:srgbClr val="FB8B24"/>
                </a:solidFill>
                <a:latin typeface="Lato"/>
                <a:ea typeface="Lato"/>
                <a:cs typeface="Lato"/>
                <a:sym typeface="Lato"/>
              </a:rPr>
              <a:t>Get to know us…</a:t>
            </a:r>
            <a:endParaRPr b="1" i="1" sz="3400">
              <a:solidFill>
                <a:srgbClr val="FB8B24"/>
              </a:solidFill>
              <a:latin typeface="Lato"/>
              <a:ea typeface="Lato"/>
              <a:cs typeface="Lato"/>
              <a:sym typeface="Lato"/>
            </a:endParaRPr>
          </a:p>
        </p:txBody>
      </p:sp>
      <p:sp>
        <p:nvSpPr>
          <p:cNvPr id="729" name="Google Shape;729;p142"/>
          <p:cNvSpPr/>
          <p:nvPr/>
        </p:nvSpPr>
        <p:spPr>
          <a:xfrm>
            <a:off x="0" y="377800"/>
            <a:ext cx="732600" cy="667500"/>
          </a:xfrm>
          <a:prstGeom prst="rect">
            <a:avLst/>
          </a:prstGeom>
          <a:solidFill>
            <a:srgbClr val="FB8B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730" name="Google Shape;730;p142"/>
          <p:cNvPicPr preferRelativeResize="0"/>
          <p:nvPr/>
        </p:nvPicPr>
        <p:blipFill>
          <a:blip r:embed="rId4">
            <a:alphaModFix/>
          </a:blip>
          <a:stretch>
            <a:fillRect/>
          </a:stretch>
        </p:blipFill>
        <p:spPr>
          <a:xfrm>
            <a:off x="5157325" y="1667113"/>
            <a:ext cx="1809275" cy="18092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34" name="Shape 734"/>
        <p:cNvGrpSpPr/>
        <p:nvPr/>
      </p:nvGrpSpPr>
      <p:grpSpPr>
        <a:xfrm>
          <a:off x="0" y="0"/>
          <a:ext cx="0" cy="0"/>
          <a:chOff x="0" y="0"/>
          <a:chExt cx="0" cy="0"/>
        </a:xfrm>
      </p:grpSpPr>
      <p:sp>
        <p:nvSpPr>
          <p:cNvPr id="735" name="Google Shape;735;p143"/>
          <p:cNvSpPr txBox="1"/>
          <p:nvPr/>
        </p:nvSpPr>
        <p:spPr>
          <a:xfrm>
            <a:off x="851025" y="1261088"/>
            <a:ext cx="3827700" cy="146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t/>
            </a:r>
            <a:endParaRPr sz="500">
              <a:latin typeface="Helvetica Neue"/>
              <a:ea typeface="Helvetica Neue"/>
              <a:cs typeface="Helvetica Neue"/>
              <a:sym typeface="Helvetica Neue"/>
            </a:endParaRPr>
          </a:p>
        </p:txBody>
      </p:sp>
      <p:sp>
        <p:nvSpPr>
          <p:cNvPr id="736" name="Google Shape;736;p143"/>
          <p:cNvSpPr/>
          <p:nvPr/>
        </p:nvSpPr>
        <p:spPr>
          <a:xfrm>
            <a:off x="0" y="377800"/>
            <a:ext cx="732600" cy="667500"/>
          </a:xfrm>
          <a:prstGeom prst="rect">
            <a:avLst/>
          </a:prstGeom>
          <a:solidFill>
            <a:srgbClr val="FB8B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737" name="Google Shape;737;p143"/>
          <p:cNvPicPr preferRelativeResize="0"/>
          <p:nvPr/>
        </p:nvPicPr>
        <p:blipFill rotWithShape="1">
          <a:blip r:embed="rId3">
            <a:alphaModFix/>
          </a:blip>
          <a:srcRect b="0" l="0" r="0" t="87373"/>
          <a:stretch/>
        </p:blipFill>
        <p:spPr>
          <a:xfrm>
            <a:off x="0" y="4494075"/>
            <a:ext cx="9144000" cy="649426"/>
          </a:xfrm>
          <a:prstGeom prst="rect">
            <a:avLst/>
          </a:prstGeom>
          <a:noFill/>
          <a:ln>
            <a:noFill/>
          </a:ln>
        </p:spPr>
      </p:pic>
      <p:sp>
        <p:nvSpPr>
          <p:cNvPr id="738" name="Google Shape;738;p143"/>
          <p:cNvSpPr txBox="1"/>
          <p:nvPr/>
        </p:nvSpPr>
        <p:spPr>
          <a:xfrm>
            <a:off x="1034150" y="1190950"/>
            <a:ext cx="7794900" cy="3231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0"/>
              </a:spcAft>
              <a:buNone/>
            </a:pPr>
            <a:r>
              <a:rPr b="1" lang="en" sz="2400">
                <a:solidFill>
                  <a:srgbClr val="222222"/>
                </a:solidFill>
                <a:highlight>
                  <a:schemeClr val="lt1"/>
                </a:highlight>
                <a:latin typeface="Lato"/>
                <a:ea typeface="Lato"/>
                <a:cs typeface="Lato"/>
                <a:sym typeface="Lato"/>
              </a:rPr>
              <a:t>Resources</a:t>
            </a:r>
            <a:endParaRPr b="1" sz="2400">
              <a:solidFill>
                <a:srgbClr val="222222"/>
              </a:solidFill>
              <a:highlight>
                <a:schemeClr val="lt1"/>
              </a:highlight>
              <a:latin typeface="Lato"/>
              <a:ea typeface="Lato"/>
              <a:cs typeface="Lato"/>
              <a:sym typeface="Lato"/>
            </a:endParaRPr>
          </a:p>
          <a:p>
            <a:pPr indent="-381000" lvl="0" marL="457200" rtl="0" algn="l">
              <a:lnSpc>
                <a:spcPct val="115000"/>
              </a:lnSpc>
              <a:spcBef>
                <a:spcPts val="1000"/>
              </a:spcBef>
              <a:spcAft>
                <a:spcPts val="0"/>
              </a:spcAft>
              <a:buClr>
                <a:srgbClr val="222222"/>
              </a:buClr>
              <a:buSzPts val="2400"/>
              <a:buFont typeface="Lato Light"/>
              <a:buChar char="●"/>
            </a:pPr>
            <a:r>
              <a:rPr lang="en" sz="2400">
                <a:solidFill>
                  <a:srgbClr val="222222"/>
                </a:solidFill>
                <a:highlight>
                  <a:schemeClr val="lt1"/>
                </a:highlight>
                <a:latin typeface="Lato Light"/>
                <a:ea typeface="Lato Light"/>
                <a:cs typeface="Lato Light"/>
                <a:sym typeface="Lato Light"/>
              </a:rPr>
              <a:t>Yext</a:t>
            </a:r>
            <a:endParaRPr sz="2400">
              <a:solidFill>
                <a:srgbClr val="222222"/>
              </a:solidFill>
              <a:highlight>
                <a:schemeClr val="lt1"/>
              </a:highlight>
              <a:latin typeface="Lato Light"/>
              <a:ea typeface="Lato Light"/>
              <a:cs typeface="Lato Light"/>
              <a:sym typeface="Lato Light"/>
            </a:endParaRPr>
          </a:p>
          <a:p>
            <a:pPr indent="-381000" lvl="0" marL="457200" rtl="0" algn="l">
              <a:lnSpc>
                <a:spcPct val="115000"/>
              </a:lnSpc>
              <a:spcBef>
                <a:spcPts val="0"/>
              </a:spcBef>
              <a:spcAft>
                <a:spcPts val="0"/>
              </a:spcAft>
              <a:buClr>
                <a:srgbClr val="222222"/>
              </a:buClr>
              <a:buSzPts val="2400"/>
              <a:buFont typeface="Lato Light"/>
              <a:buChar char="●"/>
            </a:pPr>
            <a:r>
              <a:rPr lang="en" sz="2400">
                <a:solidFill>
                  <a:srgbClr val="222222"/>
                </a:solidFill>
                <a:highlight>
                  <a:schemeClr val="lt1"/>
                </a:highlight>
                <a:latin typeface="Lato Light"/>
                <a:ea typeface="Lato Light"/>
                <a:cs typeface="Lato Light"/>
                <a:sym typeface="Lato Light"/>
              </a:rPr>
              <a:t>SEMRush</a:t>
            </a:r>
            <a:endParaRPr sz="2400">
              <a:solidFill>
                <a:srgbClr val="222222"/>
              </a:solidFill>
              <a:highlight>
                <a:schemeClr val="lt1"/>
              </a:highlight>
              <a:latin typeface="Lato Light"/>
              <a:ea typeface="Lato Light"/>
              <a:cs typeface="Lato Light"/>
              <a:sym typeface="Lato Light"/>
            </a:endParaRPr>
          </a:p>
          <a:p>
            <a:pPr indent="-381000" lvl="0" marL="457200" rtl="0" algn="l">
              <a:lnSpc>
                <a:spcPct val="115000"/>
              </a:lnSpc>
              <a:spcBef>
                <a:spcPts val="0"/>
              </a:spcBef>
              <a:spcAft>
                <a:spcPts val="0"/>
              </a:spcAft>
              <a:buClr>
                <a:srgbClr val="222222"/>
              </a:buClr>
              <a:buSzPts val="2400"/>
              <a:buFont typeface="Lato Light"/>
              <a:buChar char="●"/>
            </a:pPr>
            <a:r>
              <a:rPr lang="en" sz="2400">
                <a:solidFill>
                  <a:srgbClr val="222222"/>
                </a:solidFill>
                <a:highlight>
                  <a:schemeClr val="lt1"/>
                </a:highlight>
                <a:latin typeface="Lato Light"/>
                <a:ea typeface="Lato Light"/>
                <a:cs typeface="Lato Light"/>
                <a:sym typeface="Lato Light"/>
              </a:rPr>
              <a:t>Ahrefs</a:t>
            </a:r>
            <a:endParaRPr sz="2400">
              <a:solidFill>
                <a:srgbClr val="222222"/>
              </a:solidFill>
              <a:highlight>
                <a:schemeClr val="lt1"/>
              </a:highlight>
              <a:latin typeface="Lato Light"/>
              <a:ea typeface="Lato Light"/>
              <a:cs typeface="Lato Light"/>
              <a:sym typeface="Lato Light"/>
            </a:endParaRPr>
          </a:p>
          <a:p>
            <a:pPr indent="-381000" lvl="0" marL="457200" rtl="0" algn="l">
              <a:lnSpc>
                <a:spcPct val="115000"/>
              </a:lnSpc>
              <a:spcBef>
                <a:spcPts val="0"/>
              </a:spcBef>
              <a:spcAft>
                <a:spcPts val="0"/>
              </a:spcAft>
              <a:buClr>
                <a:srgbClr val="222222"/>
              </a:buClr>
              <a:buSzPts val="2400"/>
              <a:buFont typeface="Lato Light"/>
              <a:buChar char="●"/>
            </a:pPr>
            <a:r>
              <a:rPr lang="en" sz="2400">
                <a:solidFill>
                  <a:srgbClr val="222222"/>
                </a:solidFill>
                <a:highlight>
                  <a:schemeClr val="lt1"/>
                </a:highlight>
                <a:latin typeface="Lato Light"/>
                <a:ea typeface="Lato Light"/>
                <a:cs typeface="Lato Light"/>
                <a:sym typeface="Lato Light"/>
              </a:rPr>
              <a:t>SEO Moz</a:t>
            </a:r>
            <a:endParaRPr sz="2400">
              <a:solidFill>
                <a:srgbClr val="222222"/>
              </a:solidFill>
              <a:highlight>
                <a:schemeClr val="lt1"/>
              </a:highlight>
              <a:latin typeface="Lato Light"/>
              <a:ea typeface="Lato Light"/>
              <a:cs typeface="Lato Light"/>
              <a:sym typeface="Lato Light"/>
            </a:endParaRPr>
          </a:p>
          <a:p>
            <a:pPr indent="-381000" lvl="0" marL="457200" rtl="0" algn="l">
              <a:lnSpc>
                <a:spcPct val="115000"/>
              </a:lnSpc>
              <a:spcBef>
                <a:spcPts val="0"/>
              </a:spcBef>
              <a:spcAft>
                <a:spcPts val="0"/>
              </a:spcAft>
              <a:buClr>
                <a:srgbClr val="222222"/>
              </a:buClr>
              <a:buSzPts val="2400"/>
              <a:buFont typeface="Lato Light"/>
              <a:buChar char="●"/>
            </a:pPr>
            <a:r>
              <a:rPr lang="en" sz="2400">
                <a:solidFill>
                  <a:srgbClr val="222222"/>
                </a:solidFill>
                <a:highlight>
                  <a:schemeClr val="lt1"/>
                </a:highlight>
                <a:latin typeface="Lato Light"/>
                <a:ea typeface="Lato Light"/>
                <a:cs typeface="Lato Light"/>
                <a:sym typeface="Lato Light"/>
              </a:rPr>
              <a:t>Google’s PageSpeed Insights</a:t>
            </a:r>
            <a:endParaRPr sz="2400">
              <a:solidFill>
                <a:srgbClr val="222222"/>
              </a:solidFill>
              <a:highlight>
                <a:schemeClr val="lt1"/>
              </a:highlight>
              <a:latin typeface="Lato Light"/>
              <a:ea typeface="Lato Light"/>
              <a:cs typeface="Lato Light"/>
              <a:sym typeface="Lato Light"/>
            </a:endParaRPr>
          </a:p>
          <a:p>
            <a:pPr indent="-381000" lvl="0" marL="457200" rtl="0" algn="l">
              <a:lnSpc>
                <a:spcPct val="115000"/>
              </a:lnSpc>
              <a:spcBef>
                <a:spcPts val="0"/>
              </a:spcBef>
              <a:spcAft>
                <a:spcPts val="0"/>
              </a:spcAft>
              <a:buClr>
                <a:srgbClr val="222222"/>
              </a:buClr>
              <a:buSzPts val="2400"/>
              <a:buFont typeface="Lato Light"/>
              <a:buChar char="●"/>
            </a:pPr>
            <a:r>
              <a:rPr lang="en" sz="2400">
                <a:solidFill>
                  <a:srgbClr val="222222"/>
                </a:solidFill>
                <a:highlight>
                  <a:schemeClr val="lt1"/>
                </a:highlight>
                <a:latin typeface="Lato Light"/>
                <a:ea typeface="Lato Light"/>
                <a:cs typeface="Lato Light"/>
                <a:sym typeface="Lato Light"/>
              </a:rPr>
              <a:t>Chrome’s Lighthouse</a:t>
            </a:r>
            <a:endParaRPr sz="2400">
              <a:solidFill>
                <a:srgbClr val="222222"/>
              </a:solidFill>
              <a:highlight>
                <a:schemeClr val="lt1"/>
              </a:highlight>
              <a:latin typeface="Lato Light"/>
              <a:ea typeface="Lato Light"/>
              <a:cs typeface="Lato Light"/>
              <a:sym typeface="Lato Light"/>
            </a:endParaRPr>
          </a:p>
        </p:txBody>
      </p:sp>
      <p:sp>
        <p:nvSpPr>
          <p:cNvPr id="739" name="Google Shape;739;p143"/>
          <p:cNvSpPr txBox="1"/>
          <p:nvPr/>
        </p:nvSpPr>
        <p:spPr>
          <a:xfrm>
            <a:off x="886825" y="507550"/>
            <a:ext cx="7191000" cy="531000"/>
          </a:xfrm>
          <a:prstGeom prst="rect">
            <a:avLst/>
          </a:prstGeom>
          <a:noFill/>
          <a:ln>
            <a:noFill/>
          </a:ln>
        </p:spPr>
        <p:txBody>
          <a:bodyPr anchorCtr="0" anchor="t" bIns="34275" lIns="68575" spcFirstLastPara="1" rIns="68575" wrap="square" tIns="34275">
            <a:spAutoFit/>
          </a:bodyPr>
          <a:lstStyle/>
          <a:p>
            <a:pPr indent="0" lvl="0" marL="0" rtl="0" algn="l">
              <a:lnSpc>
                <a:spcPct val="115000"/>
              </a:lnSpc>
              <a:spcBef>
                <a:spcPts val="0"/>
              </a:spcBef>
              <a:spcAft>
                <a:spcPts val="0"/>
              </a:spcAft>
              <a:buNone/>
            </a:pPr>
            <a:r>
              <a:rPr lang="en" sz="3000">
                <a:solidFill>
                  <a:schemeClr val="dk1"/>
                </a:solidFill>
                <a:latin typeface="Lato"/>
                <a:ea typeface="Lato"/>
                <a:cs typeface="Lato"/>
                <a:sym typeface="Lato"/>
              </a:rPr>
              <a:t>AI in Lead Intelligence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DECDB"/>
            </a:gs>
            <a:gs pos="100000">
              <a:srgbClr val="F0AA63"/>
            </a:gs>
          </a:gsLst>
          <a:lin ang="5400012" scaled="0"/>
        </a:gradFill>
      </p:bgPr>
    </p:bg>
    <p:spTree>
      <p:nvGrpSpPr>
        <p:cNvPr id="310" name="Shape 310"/>
        <p:cNvGrpSpPr/>
        <p:nvPr/>
      </p:nvGrpSpPr>
      <p:grpSpPr>
        <a:xfrm>
          <a:off x="0" y="0"/>
          <a:ext cx="0" cy="0"/>
          <a:chOff x="0" y="0"/>
          <a:chExt cx="0" cy="0"/>
        </a:xfrm>
      </p:grpSpPr>
      <p:sp>
        <p:nvSpPr>
          <p:cNvPr id="311" name="Google Shape;311;p95"/>
          <p:cNvSpPr txBox="1"/>
          <p:nvPr/>
        </p:nvSpPr>
        <p:spPr>
          <a:xfrm>
            <a:off x="920475" y="2167650"/>
            <a:ext cx="7191000" cy="808200"/>
          </a:xfrm>
          <a:prstGeom prst="rect">
            <a:avLst/>
          </a:prstGeom>
          <a:noFill/>
          <a:ln>
            <a:noFill/>
          </a:ln>
        </p:spPr>
        <p:txBody>
          <a:bodyPr anchorCtr="0" anchor="t" bIns="34275" lIns="68575" spcFirstLastPara="1" rIns="68575" wrap="square" tIns="34275">
            <a:spAutoFit/>
          </a:bodyPr>
          <a:lstStyle/>
          <a:p>
            <a:pPr indent="0" lvl="0" marL="0" rtl="0" algn="ctr">
              <a:spcBef>
                <a:spcPts val="0"/>
              </a:spcBef>
              <a:spcAft>
                <a:spcPts val="0"/>
              </a:spcAft>
              <a:buClr>
                <a:schemeClr val="dk1"/>
              </a:buClr>
              <a:buSzPts val="1100"/>
              <a:buFont typeface="Arial"/>
              <a:buNone/>
            </a:pPr>
            <a:r>
              <a:rPr lang="en" sz="4800">
                <a:solidFill>
                  <a:srgbClr val="5F5958"/>
                </a:solidFill>
                <a:latin typeface="Lato Light"/>
                <a:ea typeface="Lato Light"/>
                <a:cs typeface="Lato Light"/>
                <a:sym typeface="Lato Light"/>
              </a:rPr>
              <a:t>SEO CONSIDERATIONS</a:t>
            </a:r>
            <a:endParaRPr sz="4800">
              <a:solidFill>
                <a:srgbClr val="5F5958"/>
              </a:solidFill>
              <a:latin typeface="Lato Light"/>
              <a:ea typeface="Lato Light"/>
              <a:cs typeface="Lato Light"/>
              <a:sym typeface="Lato Light"/>
            </a:endParaRPr>
          </a:p>
        </p:txBody>
      </p:sp>
      <p:pic>
        <p:nvPicPr>
          <p:cNvPr id="312" name="Google Shape;312;p95"/>
          <p:cNvPicPr preferRelativeResize="0"/>
          <p:nvPr/>
        </p:nvPicPr>
        <p:blipFill rotWithShape="1">
          <a:blip r:embed="rId3">
            <a:alphaModFix/>
          </a:blip>
          <a:srcRect b="0" l="0" r="0" t="87373"/>
          <a:stretch/>
        </p:blipFill>
        <p:spPr>
          <a:xfrm>
            <a:off x="0" y="4494075"/>
            <a:ext cx="9144000" cy="6494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6" name="Shape 316"/>
        <p:cNvGrpSpPr/>
        <p:nvPr/>
      </p:nvGrpSpPr>
      <p:grpSpPr>
        <a:xfrm>
          <a:off x="0" y="0"/>
          <a:ext cx="0" cy="0"/>
          <a:chOff x="0" y="0"/>
          <a:chExt cx="0" cy="0"/>
        </a:xfrm>
      </p:grpSpPr>
      <p:sp>
        <p:nvSpPr>
          <p:cNvPr id="317" name="Google Shape;317;p96"/>
          <p:cNvSpPr txBox="1"/>
          <p:nvPr/>
        </p:nvSpPr>
        <p:spPr>
          <a:xfrm>
            <a:off x="851025" y="1261088"/>
            <a:ext cx="3827700" cy="146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t/>
            </a:r>
            <a:endParaRPr sz="500">
              <a:latin typeface="Helvetica Neue"/>
              <a:ea typeface="Helvetica Neue"/>
              <a:cs typeface="Helvetica Neue"/>
              <a:sym typeface="Helvetica Neue"/>
            </a:endParaRPr>
          </a:p>
        </p:txBody>
      </p:sp>
      <p:sp>
        <p:nvSpPr>
          <p:cNvPr id="318" name="Google Shape;318;p96"/>
          <p:cNvSpPr/>
          <p:nvPr/>
        </p:nvSpPr>
        <p:spPr>
          <a:xfrm>
            <a:off x="0" y="377800"/>
            <a:ext cx="2192100" cy="667500"/>
          </a:xfrm>
          <a:prstGeom prst="rect">
            <a:avLst/>
          </a:prstGeom>
          <a:solidFill>
            <a:srgbClr val="FB8B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319" name="Google Shape;319;p96"/>
          <p:cNvPicPr preferRelativeResize="0"/>
          <p:nvPr/>
        </p:nvPicPr>
        <p:blipFill rotWithShape="1">
          <a:blip r:embed="rId3">
            <a:alphaModFix/>
          </a:blip>
          <a:srcRect b="0" l="0" r="0" t="87373"/>
          <a:stretch/>
        </p:blipFill>
        <p:spPr>
          <a:xfrm>
            <a:off x="0" y="4494075"/>
            <a:ext cx="9144000" cy="649426"/>
          </a:xfrm>
          <a:prstGeom prst="rect">
            <a:avLst/>
          </a:prstGeom>
          <a:noFill/>
          <a:ln>
            <a:noFill/>
          </a:ln>
        </p:spPr>
      </p:pic>
      <p:pic>
        <p:nvPicPr>
          <p:cNvPr id="320" name="Google Shape;320;p96"/>
          <p:cNvPicPr preferRelativeResize="0"/>
          <p:nvPr/>
        </p:nvPicPr>
        <p:blipFill>
          <a:blip r:embed="rId4">
            <a:alphaModFix/>
          </a:blip>
          <a:stretch>
            <a:fillRect/>
          </a:stretch>
        </p:blipFill>
        <p:spPr>
          <a:xfrm>
            <a:off x="0" y="-51600"/>
            <a:ext cx="9091398" cy="51951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4" name="Shape 324"/>
        <p:cNvGrpSpPr/>
        <p:nvPr/>
      </p:nvGrpSpPr>
      <p:grpSpPr>
        <a:xfrm>
          <a:off x="0" y="0"/>
          <a:ext cx="0" cy="0"/>
          <a:chOff x="0" y="0"/>
          <a:chExt cx="0" cy="0"/>
        </a:xfrm>
      </p:grpSpPr>
      <p:sp>
        <p:nvSpPr>
          <p:cNvPr id="325" name="Google Shape;325;p97"/>
          <p:cNvSpPr txBox="1"/>
          <p:nvPr/>
        </p:nvSpPr>
        <p:spPr>
          <a:xfrm>
            <a:off x="851025" y="1261088"/>
            <a:ext cx="3827700" cy="146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t/>
            </a:r>
            <a:endParaRPr sz="500">
              <a:latin typeface="Helvetica Neue"/>
              <a:ea typeface="Helvetica Neue"/>
              <a:cs typeface="Helvetica Neue"/>
              <a:sym typeface="Helvetica Neue"/>
            </a:endParaRPr>
          </a:p>
        </p:txBody>
      </p:sp>
      <p:sp>
        <p:nvSpPr>
          <p:cNvPr id="326" name="Google Shape;326;p97"/>
          <p:cNvSpPr/>
          <p:nvPr/>
        </p:nvSpPr>
        <p:spPr>
          <a:xfrm>
            <a:off x="0" y="377800"/>
            <a:ext cx="732600" cy="667500"/>
          </a:xfrm>
          <a:prstGeom prst="rect">
            <a:avLst/>
          </a:prstGeom>
          <a:solidFill>
            <a:srgbClr val="FB8B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327" name="Google Shape;327;p97"/>
          <p:cNvPicPr preferRelativeResize="0"/>
          <p:nvPr/>
        </p:nvPicPr>
        <p:blipFill rotWithShape="1">
          <a:blip r:embed="rId3">
            <a:alphaModFix/>
          </a:blip>
          <a:srcRect b="0" l="0" r="0" t="87373"/>
          <a:stretch/>
        </p:blipFill>
        <p:spPr>
          <a:xfrm>
            <a:off x="0" y="4494075"/>
            <a:ext cx="9144000" cy="649426"/>
          </a:xfrm>
          <a:prstGeom prst="rect">
            <a:avLst/>
          </a:prstGeom>
          <a:noFill/>
          <a:ln>
            <a:noFill/>
          </a:ln>
        </p:spPr>
      </p:pic>
      <p:sp>
        <p:nvSpPr>
          <p:cNvPr id="328" name="Google Shape;328;p97"/>
          <p:cNvSpPr txBox="1"/>
          <p:nvPr/>
        </p:nvSpPr>
        <p:spPr>
          <a:xfrm>
            <a:off x="984050" y="377800"/>
            <a:ext cx="7029000" cy="301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3000">
                <a:solidFill>
                  <a:schemeClr val="dk1"/>
                </a:solidFill>
                <a:latin typeface="Lato"/>
                <a:ea typeface="Lato"/>
                <a:cs typeface="Lato"/>
                <a:sym typeface="Lato"/>
              </a:rPr>
              <a:t>Two Main Types</a:t>
            </a:r>
            <a:endParaRPr b="1" sz="3000">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b="1" sz="3000">
              <a:solidFill>
                <a:schemeClr val="dk1"/>
              </a:solidFill>
              <a:latin typeface="Lato"/>
              <a:ea typeface="Lato"/>
              <a:cs typeface="Lato"/>
              <a:sym typeface="Lato"/>
            </a:endParaRPr>
          </a:p>
          <a:p>
            <a:pPr indent="-381000" lvl="0" marL="457200" rtl="0" algn="l">
              <a:lnSpc>
                <a:spcPct val="115000"/>
              </a:lnSpc>
              <a:spcBef>
                <a:spcPts val="1000"/>
              </a:spcBef>
              <a:spcAft>
                <a:spcPts val="0"/>
              </a:spcAft>
              <a:buClr>
                <a:srgbClr val="222222"/>
              </a:buClr>
              <a:buSzPts val="2400"/>
              <a:buFont typeface="Lato"/>
              <a:buChar char="●"/>
            </a:pPr>
            <a:r>
              <a:rPr b="1" lang="en" sz="2400">
                <a:solidFill>
                  <a:srgbClr val="222222"/>
                </a:solidFill>
                <a:highlight>
                  <a:srgbClr val="FFFFFF"/>
                </a:highlight>
                <a:latin typeface="Lato"/>
                <a:ea typeface="Lato"/>
                <a:cs typeface="Lato"/>
                <a:sym typeface="Lato"/>
              </a:rPr>
              <a:t>Onsite</a:t>
            </a:r>
            <a:endParaRPr b="1" sz="2400">
              <a:solidFill>
                <a:srgbClr val="222222"/>
              </a:solidFill>
              <a:highlight>
                <a:srgbClr val="FFFFFF"/>
              </a:highlight>
              <a:latin typeface="Lato"/>
              <a:ea typeface="Lato"/>
              <a:cs typeface="Lato"/>
              <a:sym typeface="Lato"/>
            </a:endParaRPr>
          </a:p>
          <a:p>
            <a:pPr indent="-381000" lvl="1" marL="914400" rtl="0" algn="l">
              <a:lnSpc>
                <a:spcPct val="115000"/>
              </a:lnSpc>
              <a:spcBef>
                <a:spcPts val="0"/>
              </a:spcBef>
              <a:spcAft>
                <a:spcPts val="0"/>
              </a:spcAft>
              <a:buClr>
                <a:srgbClr val="222222"/>
              </a:buClr>
              <a:buSzPts val="2400"/>
              <a:buFont typeface="Lato Light"/>
              <a:buChar char="○"/>
            </a:pPr>
            <a:r>
              <a:rPr lang="en" sz="2400">
                <a:solidFill>
                  <a:srgbClr val="222222"/>
                </a:solidFill>
                <a:highlight>
                  <a:srgbClr val="FFFFFF"/>
                </a:highlight>
                <a:latin typeface="Lato Light"/>
                <a:ea typeface="Lato Light"/>
                <a:cs typeface="Lato Light"/>
                <a:sym typeface="Lato Light"/>
              </a:rPr>
              <a:t>Website Content, Keywords, Technical, UI/UX</a:t>
            </a:r>
            <a:endParaRPr sz="2400">
              <a:solidFill>
                <a:srgbClr val="222222"/>
              </a:solidFill>
              <a:highlight>
                <a:srgbClr val="FFFFFF"/>
              </a:highlight>
              <a:latin typeface="Lato Light"/>
              <a:ea typeface="Lato Light"/>
              <a:cs typeface="Lato Light"/>
              <a:sym typeface="Lato Light"/>
            </a:endParaRPr>
          </a:p>
          <a:p>
            <a:pPr indent="-381000" lvl="0" marL="457200" rtl="0" algn="l">
              <a:lnSpc>
                <a:spcPct val="115000"/>
              </a:lnSpc>
              <a:spcBef>
                <a:spcPts val="0"/>
              </a:spcBef>
              <a:spcAft>
                <a:spcPts val="0"/>
              </a:spcAft>
              <a:buClr>
                <a:srgbClr val="222222"/>
              </a:buClr>
              <a:buSzPts val="2400"/>
              <a:buFont typeface="Lato"/>
              <a:buChar char="●"/>
            </a:pPr>
            <a:r>
              <a:rPr b="1" lang="en" sz="2400">
                <a:solidFill>
                  <a:srgbClr val="222222"/>
                </a:solidFill>
                <a:highlight>
                  <a:srgbClr val="FFFFFF"/>
                </a:highlight>
                <a:latin typeface="Lato"/>
                <a:ea typeface="Lato"/>
                <a:cs typeface="Lato"/>
                <a:sym typeface="Lato"/>
              </a:rPr>
              <a:t>Offsite</a:t>
            </a:r>
            <a:endParaRPr b="1" sz="2400">
              <a:solidFill>
                <a:srgbClr val="222222"/>
              </a:solidFill>
              <a:highlight>
                <a:srgbClr val="FFFFFF"/>
              </a:highlight>
              <a:latin typeface="Lato"/>
              <a:ea typeface="Lato"/>
              <a:cs typeface="Lato"/>
              <a:sym typeface="Lato"/>
            </a:endParaRPr>
          </a:p>
          <a:p>
            <a:pPr indent="-381000" lvl="1" marL="914400" rtl="0" algn="l">
              <a:lnSpc>
                <a:spcPct val="115000"/>
              </a:lnSpc>
              <a:spcBef>
                <a:spcPts val="0"/>
              </a:spcBef>
              <a:spcAft>
                <a:spcPts val="0"/>
              </a:spcAft>
              <a:buClr>
                <a:srgbClr val="222222"/>
              </a:buClr>
              <a:buSzPts val="2400"/>
              <a:buFont typeface="Lato Light"/>
              <a:buChar char="○"/>
            </a:pPr>
            <a:r>
              <a:rPr lang="en" sz="2400">
                <a:solidFill>
                  <a:srgbClr val="222222"/>
                </a:solidFill>
                <a:highlight>
                  <a:srgbClr val="FFFFFF"/>
                </a:highlight>
                <a:latin typeface="Lato Light"/>
                <a:ea typeface="Lato Light"/>
                <a:cs typeface="Lato Light"/>
                <a:sym typeface="Lato Light"/>
              </a:rPr>
              <a:t>Social, Backlinks, Reviews</a:t>
            </a:r>
            <a:endParaRPr sz="2400">
              <a:solidFill>
                <a:srgbClr val="222222"/>
              </a:solidFill>
              <a:highlight>
                <a:srgbClr val="FFFFFF"/>
              </a:highlight>
              <a:latin typeface="Lato Light"/>
              <a:ea typeface="Lato Light"/>
              <a:cs typeface="Lato Light"/>
              <a:sym typeface="Lato 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2" name="Shape 332"/>
        <p:cNvGrpSpPr/>
        <p:nvPr/>
      </p:nvGrpSpPr>
      <p:grpSpPr>
        <a:xfrm>
          <a:off x="0" y="0"/>
          <a:ext cx="0" cy="0"/>
          <a:chOff x="0" y="0"/>
          <a:chExt cx="0" cy="0"/>
        </a:xfrm>
      </p:grpSpPr>
      <p:sp>
        <p:nvSpPr>
          <p:cNvPr id="333" name="Google Shape;333;p98"/>
          <p:cNvSpPr txBox="1"/>
          <p:nvPr/>
        </p:nvSpPr>
        <p:spPr>
          <a:xfrm>
            <a:off x="851025" y="1261088"/>
            <a:ext cx="3827700" cy="146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t/>
            </a:r>
            <a:endParaRPr sz="500">
              <a:latin typeface="Helvetica Neue"/>
              <a:ea typeface="Helvetica Neue"/>
              <a:cs typeface="Helvetica Neue"/>
              <a:sym typeface="Helvetica Neue"/>
            </a:endParaRPr>
          </a:p>
        </p:txBody>
      </p:sp>
      <p:sp>
        <p:nvSpPr>
          <p:cNvPr id="334" name="Google Shape;334;p98"/>
          <p:cNvSpPr/>
          <p:nvPr/>
        </p:nvSpPr>
        <p:spPr>
          <a:xfrm>
            <a:off x="0" y="377800"/>
            <a:ext cx="732600" cy="667500"/>
          </a:xfrm>
          <a:prstGeom prst="rect">
            <a:avLst/>
          </a:prstGeom>
          <a:solidFill>
            <a:srgbClr val="FB8B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335" name="Google Shape;335;p98"/>
          <p:cNvPicPr preferRelativeResize="0"/>
          <p:nvPr/>
        </p:nvPicPr>
        <p:blipFill rotWithShape="1">
          <a:blip r:embed="rId3">
            <a:alphaModFix/>
          </a:blip>
          <a:srcRect b="0" l="0" r="0" t="87373"/>
          <a:stretch/>
        </p:blipFill>
        <p:spPr>
          <a:xfrm>
            <a:off x="0" y="4494075"/>
            <a:ext cx="9144000" cy="649426"/>
          </a:xfrm>
          <a:prstGeom prst="rect">
            <a:avLst/>
          </a:prstGeom>
          <a:noFill/>
          <a:ln>
            <a:noFill/>
          </a:ln>
        </p:spPr>
      </p:pic>
      <p:sp>
        <p:nvSpPr>
          <p:cNvPr id="336" name="Google Shape;336;p98"/>
          <p:cNvSpPr txBox="1"/>
          <p:nvPr/>
        </p:nvSpPr>
        <p:spPr>
          <a:xfrm>
            <a:off x="932425" y="377800"/>
            <a:ext cx="7099800" cy="301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3000">
                <a:solidFill>
                  <a:schemeClr val="dk1"/>
                </a:solidFill>
                <a:latin typeface="Lato"/>
                <a:ea typeface="Lato"/>
                <a:cs typeface="Lato"/>
                <a:sym typeface="Lato"/>
              </a:rPr>
              <a:t>Onsite - Content</a:t>
            </a:r>
            <a:endParaRPr b="1" sz="3000">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b="1" sz="3000">
              <a:solidFill>
                <a:schemeClr val="dk1"/>
              </a:solidFill>
              <a:latin typeface="Lato"/>
              <a:ea typeface="Lato"/>
              <a:cs typeface="Lato"/>
              <a:sym typeface="Lato"/>
            </a:endParaRPr>
          </a:p>
          <a:p>
            <a:pPr indent="-381000" lvl="0" marL="457200" rtl="0" algn="l">
              <a:lnSpc>
                <a:spcPct val="115000"/>
              </a:lnSpc>
              <a:spcBef>
                <a:spcPts val="1000"/>
              </a:spcBef>
              <a:spcAft>
                <a:spcPts val="0"/>
              </a:spcAft>
              <a:buClr>
                <a:srgbClr val="222222"/>
              </a:buClr>
              <a:buSzPts val="2400"/>
              <a:buFont typeface="Lato Light"/>
              <a:buChar char="●"/>
            </a:pPr>
            <a:r>
              <a:rPr b="1" lang="en" sz="2400">
                <a:solidFill>
                  <a:srgbClr val="222222"/>
                </a:solidFill>
                <a:highlight>
                  <a:srgbClr val="FFFFFF"/>
                </a:highlight>
                <a:latin typeface="Lato"/>
                <a:ea typeface="Lato"/>
                <a:cs typeface="Lato"/>
                <a:sym typeface="Lato"/>
              </a:rPr>
              <a:t>Relevance: </a:t>
            </a:r>
            <a:r>
              <a:rPr lang="en" sz="2400">
                <a:solidFill>
                  <a:srgbClr val="222222"/>
                </a:solidFill>
                <a:highlight>
                  <a:srgbClr val="FFFFFF"/>
                </a:highlight>
                <a:latin typeface="Lato Light"/>
                <a:ea typeface="Lato Light"/>
                <a:cs typeface="Lato Light"/>
                <a:sym typeface="Lato Light"/>
              </a:rPr>
              <a:t>Ensure content is relevant to keywords and meets the needs of your audience</a:t>
            </a:r>
            <a:endParaRPr sz="2400">
              <a:solidFill>
                <a:srgbClr val="222222"/>
              </a:solidFill>
              <a:highlight>
                <a:srgbClr val="FFFFFF"/>
              </a:highlight>
              <a:latin typeface="Lato Light"/>
              <a:ea typeface="Lato Light"/>
              <a:cs typeface="Lato Light"/>
              <a:sym typeface="Lato Light"/>
            </a:endParaRPr>
          </a:p>
          <a:p>
            <a:pPr indent="-381000" lvl="0" marL="457200" rtl="0" algn="l">
              <a:lnSpc>
                <a:spcPct val="115000"/>
              </a:lnSpc>
              <a:spcBef>
                <a:spcPts val="0"/>
              </a:spcBef>
              <a:spcAft>
                <a:spcPts val="0"/>
              </a:spcAft>
              <a:buClr>
                <a:srgbClr val="222222"/>
              </a:buClr>
              <a:buSzPts val="2400"/>
              <a:buFont typeface="Lato Light"/>
              <a:buChar char="●"/>
            </a:pPr>
            <a:r>
              <a:rPr b="1" lang="en" sz="2400">
                <a:solidFill>
                  <a:srgbClr val="222222"/>
                </a:solidFill>
                <a:highlight>
                  <a:srgbClr val="FFFFFF"/>
                </a:highlight>
                <a:latin typeface="Lato"/>
                <a:ea typeface="Lato"/>
                <a:cs typeface="Lato"/>
                <a:sym typeface="Lato"/>
              </a:rPr>
              <a:t>Depth and Value: </a:t>
            </a:r>
            <a:r>
              <a:rPr lang="en" sz="2400">
                <a:solidFill>
                  <a:srgbClr val="222222"/>
                </a:solidFill>
                <a:highlight>
                  <a:srgbClr val="FFFFFF"/>
                </a:highlight>
                <a:latin typeface="Lato Light"/>
                <a:ea typeface="Lato Light"/>
                <a:cs typeface="Lato Light"/>
                <a:sym typeface="Lato Light"/>
              </a:rPr>
              <a:t>Provide in-depth information answering their queries comprehensively</a:t>
            </a:r>
            <a:endParaRPr sz="2400">
              <a:solidFill>
                <a:srgbClr val="222222"/>
              </a:solidFill>
              <a:highlight>
                <a:srgbClr val="FFFFFF"/>
              </a:highlight>
              <a:latin typeface="Lato Light"/>
              <a:ea typeface="Lato Light"/>
              <a:cs typeface="Lato Light"/>
              <a:sym typeface="Lato Light"/>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Custom 33">
      <a:dk1>
        <a:srgbClr val="000000"/>
      </a:dk1>
      <a:lt1>
        <a:srgbClr val="FFFFFF"/>
      </a:lt1>
      <a:dk2>
        <a:srgbClr val="0C0C0C"/>
      </a:dk2>
      <a:lt2>
        <a:srgbClr val="E7E6E6"/>
      </a:lt2>
      <a:accent1>
        <a:srgbClr val="5A78DC"/>
      </a:accent1>
      <a:accent2>
        <a:srgbClr val="91BEFF"/>
      </a:accent2>
      <a:accent3>
        <a:srgbClr val="50586E"/>
      </a:accent3>
      <a:accent4>
        <a:srgbClr val="F0F2F5"/>
      </a:accent4>
      <a:accent5>
        <a:srgbClr val="B9BEC8"/>
      </a:accent5>
      <a:accent6>
        <a:srgbClr val="8C96AA"/>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